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0" r:id="rId2"/>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5221"/>
  </p:normalViewPr>
  <p:slideViewPr>
    <p:cSldViewPr snapToGrid="0" snapToObjects="1">
      <p:cViewPr varScale="1">
        <p:scale>
          <a:sx n="87" d="100"/>
          <a:sy n="87" d="100"/>
        </p:scale>
        <p:origin x="499"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038C4-AE2B-D646-9853-8EF06F807A3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E8E8187B-B7E0-A042-8F35-D7020E6BDD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39187B12-907C-9249-BAA2-589A37C42532}"/>
              </a:ext>
            </a:extLst>
          </p:cNvPr>
          <p:cNvSpPr>
            <a:spLocks noGrp="1"/>
          </p:cNvSpPr>
          <p:nvPr>
            <p:ph type="dt" sz="half" idx="10"/>
          </p:nvPr>
        </p:nvSpPr>
        <p:spPr/>
        <p:txBody>
          <a:bodyPr/>
          <a:lstStyle/>
          <a:p>
            <a:fld id="{BA4AF062-B6F0-6644-8EFF-AD820EC3892B}" type="datetimeFigureOut">
              <a:rPr lang="en-US" smtClean="0"/>
              <a:t>5/14/2026</a:t>
            </a:fld>
            <a:endParaRPr lang="en-US"/>
          </a:p>
        </p:txBody>
      </p:sp>
      <p:sp>
        <p:nvSpPr>
          <p:cNvPr id="5" name="Footer Placeholder 4">
            <a:extLst>
              <a:ext uri="{FF2B5EF4-FFF2-40B4-BE49-F238E27FC236}">
                <a16:creationId xmlns:a16="http://schemas.microsoft.com/office/drawing/2014/main" id="{31FAB6C4-A23C-AB4D-8C51-1C9E612CE8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A92F01-6137-AA42-A503-17F6C7BDC45B}"/>
              </a:ext>
            </a:extLst>
          </p:cNvPr>
          <p:cNvSpPr>
            <a:spLocks noGrp="1"/>
          </p:cNvSpPr>
          <p:nvPr>
            <p:ph type="sldNum" sz="quarter" idx="12"/>
          </p:nvPr>
        </p:nvSpPr>
        <p:spPr/>
        <p:txBody>
          <a:bodyPr/>
          <a:lstStyle/>
          <a:p>
            <a:fld id="{8114DAC2-0F83-A041-AC67-D4FB199C00A5}" type="slidenum">
              <a:rPr lang="en-US" smtClean="0"/>
              <a:t>‹#›</a:t>
            </a:fld>
            <a:endParaRPr lang="en-US"/>
          </a:p>
        </p:txBody>
      </p:sp>
    </p:spTree>
    <p:extLst>
      <p:ext uri="{BB962C8B-B14F-4D97-AF65-F5344CB8AC3E}">
        <p14:creationId xmlns:p14="http://schemas.microsoft.com/office/powerpoint/2010/main" val="1683840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D8D27-CAC8-5F40-9E9C-3FEA67CB8113}"/>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EFDED9A5-0948-F24E-9B82-8FE5DA6E14CB}"/>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A650E8A-EF07-1542-9648-1890730AAACA}"/>
              </a:ext>
            </a:extLst>
          </p:cNvPr>
          <p:cNvSpPr>
            <a:spLocks noGrp="1"/>
          </p:cNvSpPr>
          <p:nvPr>
            <p:ph type="dt" sz="half" idx="10"/>
          </p:nvPr>
        </p:nvSpPr>
        <p:spPr/>
        <p:txBody>
          <a:bodyPr/>
          <a:lstStyle/>
          <a:p>
            <a:fld id="{BA4AF062-B6F0-6644-8EFF-AD820EC3892B}" type="datetimeFigureOut">
              <a:rPr lang="en-US" smtClean="0"/>
              <a:t>5/14/2026</a:t>
            </a:fld>
            <a:endParaRPr lang="en-US"/>
          </a:p>
        </p:txBody>
      </p:sp>
      <p:sp>
        <p:nvSpPr>
          <p:cNvPr id="5" name="Footer Placeholder 4">
            <a:extLst>
              <a:ext uri="{FF2B5EF4-FFF2-40B4-BE49-F238E27FC236}">
                <a16:creationId xmlns:a16="http://schemas.microsoft.com/office/drawing/2014/main" id="{25A20810-8023-EF4E-83FD-2CC9A54E4EA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919B80-7B76-5B48-BF34-9AD44AAA55BE}"/>
              </a:ext>
            </a:extLst>
          </p:cNvPr>
          <p:cNvSpPr>
            <a:spLocks noGrp="1"/>
          </p:cNvSpPr>
          <p:nvPr>
            <p:ph type="sldNum" sz="quarter" idx="12"/>
          </p:nvPr>
        </p:nvSpPr>
        <p:spPr/>
        <p:txBody>
          <a:bodyPr/>
          <a:lstStyle/>
          <a:p>
            <a:fld id="{8114DAC2-0F83-A041-AC67-D4FB199C00A5}" type="slidenum">
              <a:rPr lang="en-US" smtClean="0"/>
              <a:t>‹#›</a:t>
            </a:fld>
            <a:endParaRPr lang="en-US"/>
          </a:p>
        </p:txBody>
      </p:sp>
    </p:spTree>
    <p:extLst>
      <p:ext uri="{BB962C8B-B14F-4D97-AF65-F5344CB8AC3E}">
        <p14:creationId xmlns:p14="http://schemas.microsoft.com/office/powerpoint/2010/main" val="2677251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BCD063-F666-534E-9D1F-6C5527BB7EA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DEAF2A8B-B053-F84F-8842-249F793ACED9}"/>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3EB12167-D2F6-6C41-A668-9F1F9E53DB92}"/>
              </a:ext>
            </a:extLst>
          </p:cNvPr>
          <p:cNvSpPr>
            <a:spLocks noGrp="1"/>
          </p:cNvSpPr>
          <p:nvPr>
            <p:ph type="dt" sz="half" idx="10"/>
          </p:nvPr>
        </p:nvSpPr>
        <p:spPr/>
        <p:txBody>
          <a:bodyPr/>
          <a:lstStyle/>
          <a:p>
            <a:fld id="{BA4AF062-B6F0-6644-8EFF-AD820EC3892B}" type="datetimeFigureOut">
              <a:rPr lang="en-US" smtClean="0"/>
              <a:t>5/14/2026</a:t>
            </a:fld>
            <a:endParaRPr lang="en-US"/>
          </a:p>
        </p:txBody>
      </p:sp>
      <p:sp>
        <p:nvSpPr>
          <p:cNvPr id="5" name="Footer Placeholder 4">
            <a:extLst>
              <a:ext uri="{FF2B5EF4-FFF2-40B4-BE49-F238E27FC236}">
                <a16:creationId xmlns:a16="http://schemas.microsoft.com/office/drawing/2014/main" id="{DD50BC3B-99F1-714C-A84D-80729C824C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F7A8E6-0905-E34F-9FCE-A937B1F02591}"/>
              </a:ext>
            </a:extLst>
          </p:cNvPr>
          <p:cNvSpPr>
            <a:spLocks noGrp="1"/>
          </p:cNvSpPr>
          <p:nvPr>
            <p:ph type="sldNum" sz="quarter" idx="12"/>
          </p:nvPr>
        </p:nvSpPr>
        <p:spPr/>
        <p:txBody>
          <a:bodyPr/>
          <a:lstStyle/>
          <a:p>
            <a:fld id="{8114DAC2-0F83-A041-AC67-D4FB199C00A5}" type="slidenum">
              <a:rPr lang="en-US" smtClean="0"/>
              <a:t>‹#›</a:t>
            </a:fld>
            <a:endParaRPr lang="en-US"/>
          </a:p>
        </p:txBody>
      </p:sp>
    </p:spTree>
    <p:extLst>
      <p:ext uri="{BB962C8B-B14F-4D97-AF65-F5344CB8AC3E}">
        <p14:creationId xmlns:p14="http://schemas.microsoft.com/office/powerpoint/2010/main" val="237134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D09AF-4F20-6147-88B3-3CF2F19FB3DE}"/>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5216DA0-B84C-BF48-9705-0BF883B0CE0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DBE7B76-87B6-264C-A556-28780B2DCEDF}"/>
              </a:ext>
            </a:extLst>
          </p:cNvPr>
          <p:cNvSpPr>
            <a:spLocks noGrp="1"/>
          </p:cNvSpPr>
          <p:nvPr>
            <p:ph type="dt" sz="half" idx="10"/>
          </p:nvPr>
        </p:nvSpPr>
        <p:spPr/>
        <p:txBody>
          <a:bodyPr/>
          <a:lstStyle/>
          <a:p>
            <a:fld id="{BA4AF062-B6F0-6644-8EFF-AD820EC3892B}" type="datetimeFigureOut">
              <a:rPr lang="en-US" smtClean="0"/>
              <a:t>5/14/2026</a:t>
            </a:fld>
            <a:endParaRPr lang="en-US"/>
          </a:p>
        </p:txBody>
      </p:sp>
      <p:sp>
        <p:nvSpPr>
          <p:cNvPr id="5" name="Footer Placeholder 4">
            <a:extLst>
              <a:ext uri="{FF2B5EF4-FFF2-40B4-BE49-F238E27FC236}">
                <a16:creationId xmlns:a16="http://schemas.microsoft.com/office/drawing/2014/main" id="{A540BD79-9771-E34A-BFD0-F8CB328D93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444A2C-A5D2-5340-A6B2-A3FC7DF5A72D}"/>
              </a:ext>
            </a:extLst>
          </p:cNvPr>
          <p:cNvSpPr>
            <a:spLocks noGrp="1"/>
          </p:cNvSpPr>
          <p:nvPr>
            <p:ph type="sldNum" sz="quarter" idx="12"/>
          </p:nvPr>
        </p:nvSpPr>
        <p:spPr/>
        <p:txBody>
          <a:bodyPr/>
          <a:lstStyle/>
          <a:p>
            <a:fld id="{8114DAC2-0F83-A041-AC67-D4FB199C00A5}" type="slidenum">
              <a:rPr lang="en-US" smtClean="0"/>
              <a:t>‹#›</a:t>
            </a:fld>
            <a:endParaRPr lang="en-US"/>
          </a:p>
        </p:txBody>
      </p:sp>
    </p:spTree>
    <p:extLst>
      <p:ext uri="{BB962C8B-B14F-4D97-AF65-F5344CB8AC3E}">
        <p14:creationId xmlns:p14="http://schemas.microsoft.com/office/powerpoint/2010/main" val="34332333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05246-B4ED-CF45-B13E-B2612667923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E2B72E10-CC90-0F48-922F-22694589B86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4D670386-8820-4245-825C-5E6E11F73953}"/>
              </a:ext>
            </a:extLst>
          </p:cNvPr>
          <p:cNvSpPr>
            <a:spLocks noGrp="1"/>
          </p:cNvSpPr>
          <p:nvPr>
            <p:ph type="dt" sz="half" idx="10"/>
          </p:nvPr>
        </p:nvSpPr>
        <p:spPr/>
        <p:txBody>
          <a:bodyPr/>
          <a:lstStyle/>
          <a:p>
            <a:fld id="{BA4AF062-B6F0-6644-8EFF-AD820EC3892B}" type="datetimeFigureOut">
              <a:rPr lang="en-US" smtClean="0"/>
              <a:t>5/14/2026</a:t>
            </a:fld>
            <a:endParaRPr lang="en-US"/>
          </a:p>
        </p:txBody>
      </p:sp>
      <p:sp>
        <p:nvSpPr>
          <p:cNvPr id="5" name="Footer Placeholder 4">
            <a:extLst>
              <a:ext uri="{FF2B5EF4-FFF2-40B4-BE49-F238E27FC236}">
                <a16:creationId xmlns:a16="http://schemas.microsoft.com/office/drawing/2014/main" id="{B67CA23F-64CC-F641-8C47-A5EBB2A6F7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B6F9F4-3D32-7944-9FF0-27F892881644}"/>
              </a:ext>
            </a:extLst>
          </p:cNvPr>
          <p:cNvSpPr>
            <a:spLocks noGrp="1"/>
          </p:cNvSpPr>
          <p:nvPr>
            <p:ph type="sldNum" sz="quarter" idx="12"/>
          </p:nvPr>
        </p:nvSpPr>
        <p:spPr/>
        <p:txBody>
          <a:bodyPr/>
          <a:lstStyle/>
          <a:p>
            <a:fld id="{8114DAC2-0F83-A041-AC67-D4FB199C00A5}" type="slidenum">
              <a:rPr lang="en-US" smtClean="0"/>
              <a:t>‹#›</a:t>
            </a:fld>
            <a:endParaRPr lang="en-US"/>
          </a:p>
        </p:txBody>
      </p:sp>
    </p:spTree>
    <p:extLst>
      <p:ext uri="{BB962C8B-B14F-4D97-AF65-F5344CB8AC3E}">
        <p14:creationId xmlns:p14="http://schemas.microsoft.com/office/powerpoint/2010/main" val="1229810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0BC47-8D5C-DF4A-9706-1457344C649C}"/>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EA94360-0FED-8542-B7E4-48270275E686}"/>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5FDFC53E-661F-094E-86B4-FD317BB58C8B}"/>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B6FFF9C9-ED00-E345-AE0F-639D11B50239}"/>
              </a:ext>
            </a:extLst>
          </p:cNvPr>
          <p:cNvSpPr>
            <a:spLocks noGrp="1"/>
          </p:cNvSpPr>
          <p:nvPr>
            <p:ph type="dt" sz="half" idx="10"/>
          </p:nvPr>
        </p:nvSpPr>
        <p:spPr/>
        <p:txBody>
          <a:bodyPr/>
          <a:lstStyle/>
          <a:p>
            <a:fld id="{BA4AF062-B6F0-6644-8EFF-AD820EC3892B}" type="datetimeFigureOut">
              <a:rPr lang="en-US" smtClean="0"/>
              <a:t>5/14/2026</a:t>
            </a:fld>
            <a:endParaRPr lang="en-US"/>
          </a:p>
        </p:txBody>
      </p:sp>
      <p:sp>
        <p:nvSpPr>
          <p:cNvPr id="6" name="Footer Placeholder 5">
            <a:extLst>
              <a:ext uri="{FF2B5EF4-FFF2-40B4-BE49-F238E27FC236}">
                <a16:creationId xmlns:a16="http://schemas.microsoft.com/office/drawing/2014/main" id="{BFEF39EA-7FDD-9D4A-99CB-44E80B931C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B9901F-7A62-5541-ABD2-77B5785AAA64}"/>
              </a:ext>
            </a:extLst>
          </p:cNvPr>
          <p:cNvSpPr>
            <a:spLocks noGrp="1"/>
          </p:cNvSpPr>
          <p:nvPr>
            <p:ph type="sldNum" sz="quarter" idx="12"/>
          </p:nvPr>
        </p:nvSpPr>
        <p:spPr/>
        <p:txBody>
          <a:bodyPr/>
          <a:lstStyle/>
          <a:p>
            <a:fld id="{8114DAC2-0F83-A041-AC67-D4FB199C00A5}" type="slidenum">
              <a:rPr lang="en-US" smtClean="0"/>
              <a:t>‹#›</a:t>
            </a:fld>
            <a:endParaRPr lang="en-US"/>
          </a:p>
        </p:txBody>
      </p:sp>
    </p:spTree>
    <p:extLst>
      <p:ext uri="{BB962C8B-B14F-4D97-AF65-F5344CB8AC3E}">
        <p14:creationId xmlns:p14="http://schemas.microsoft.com/office/powerpoint/2010/main" val="2029256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9F88AD-B962-C649-95B8-3DD4D58F405B}"/>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957A48-06DE-2241-88C7-A3C0B12C64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FFC10CA-B4F1-4B4E-87A5-165C9F27E2C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EC1ADAAA-C6EE-5840-A81F-E8C38EAC87D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C3BAA91-0EBB-4047-A728-9A29BED9347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2A722BD8-7AC2-624F-A0EA-5CEF4EF2282D}"/>
              </a:ext>
            </a:extLst>
          </p:cNvPr>
          <p:cNvSpPr>
            <a:spLocks noGrp="1"/>
          </p:cNvSpPr>
          <p:nvPr>
            <p:ph type="dt" sz="half" idx="10"/>
          </p:nvPr>
        </p:nvSpPr>
        <p:spPr/>
        <p:txBody>
          <a:bodyPr/>
          <a:lstStyle/>
          <a:p>
            <a:fld id="{BA4AF062-B6F0-6644-8EFF-AD820EC3892B}" type="datetimeFigureOut">
              <a:rPr lang="en-US" smtClean="0"/>
              <a:t>5/14/2026</a:t>
            </a:fld>
            <a:endParaRPr lang="en-US"/>
          </a:p>
        </p:txBody>
      </p:sp>
      <p:sp>
        <p:nvSpPr>
          <p:cNvPr id="8" name="Footer Placeholder 7">
            <a:extLst>
              <a:ext uri="{FF2B5EF4-FFF2-40B4-BE49-F238E27FC236}">
                <a16:creationId xmlns:a16="http://schemas.microsoft.com/office/drawing/2014/main" id="{360EAB17-FBFE-0548-A732-6B73E37792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0DA9B57-5E2D-9D46-9113-FDA7277099C3}"/>
              </a:ext>
            </a:extLst>
          </p:cNvPr>
          <p:cNvSpPr>
            <a:spLocks noGrp="1"/>
          </p:cNvSpPr>
          <p:nvPr>
            <p:ph type="sldNum" sz="quarter" idx="12"/>
          </p:nvPr>
        </p:nvSpPr>
        <p:spPr/>
        <p:txBody>
          <a:bodyPr/>
          <a:lstStyle/>
          <a:p>
            <a:fld id="{8114DAC2-0F83-A041-AC67-D4FB199C00A5}" type="slidenum">
              <a:rPr lang="en-US" smtClean="0"/>
              <a:t>‹#›</a:t>
            </a:fld>
            <a:endParaRPr lang="en-US"/>
          </a:p>
        </p:txBody>
      </p:sp>
    </p:spTree>
    <p:extLst>
      <p:ext uri="{BB962C8B-B14F-4D97-AF65-F5344CB8AC3E}">
        <p14:creationId xmlns:p14="http://schemas.microsoft.com/office/powerpoint/2010/main" val="2411595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9C557-9B72-2544-A337-19EA40838373}"/>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2EBF4087-1480-C14C-8B10-D812C88C9948}"/>
              </a:ext>
            </a:extLst>
          </p:cNvPr>
          <p:cNvSpPr>
            <a:spLocks noGrp="1"/>
          </p:cNvSpPr>
          <p:nvPr>
            <p:ph type="dt" sz="half" idx="10"/>
          </p:nvPr>
        </p:nvSpPr>
        <p:spPr/>
        <p:txBody>
          <a:bodyPr/>
          <a:lstStyle/>
          <a:p>
            <a:fld id="{BA4AF062-B6F0-6644-8EFF-AD820EC3892B}" type="datetimeFigureOut">
              <a:rPr lang="en-US" smtClean="0"/>
              <a:t>5/14/2026</a:t>
            </a:fld>
            <a:endParaRPr lang="en-US"/>
          </a:p>
        </p:txBody>
      </p:sp>
      <p:sp>
        <p:nvSpPr>
          <p:cNvPr id="4" name="Footer Placeholder 3">
            <a:extLst>
              <a:ext uri="{FF2B5EF4-FFF2-40B4-BE49-F238E27FC236}">
                <a16:creationId xmlns:a16="http://schemas.microsoft.com/office/drawing/2014/main" id="{19EB4363-0F3D-1F41-8C6B-A2543162223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2503F3C-52D5-654C-9FFC-B0C0120EE5B9}"/>
              </a:ext>
            </a:extLst>
          </p:cNvPr>
          <p:cNvSpPr>
            <a:spLocks noGrp="1"/>
          </p:cNvSpPr>
          <p:nvPr>
            <p:ph type="sldNum" sz="quarter" idx="12"/>
          </p:nvPr>
        </p:nvSpPr>
        <p:spPr/>
        <p:txBody>
          <a:bodyPr/>
          <a:lstStyle/>
          <a:p>
            <a:fld id="{8114DAC2-0F83-A041-AC67-D4FB199C00A5}" type="slidenum">
              <a:rPr lang="en-US" smtClean="0"/>
              <a:t>‹#›</a:t>
            </a:fld>
            <a:endParaRPr lang="en-US"/>
          </a:p>
        </p:txBody>
      </p:sp>
    </p:spTree>
    <p:extLst>
      <p:ext uri="{BB962C8B-B14F-4D97-AF65-F5344CB8AC3E}">
        <p14:creationId xmlns:p14="http://schemas.microsoft.com/office/powerpoint/2010/main" val="6783920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D3A3B3-7B49-9549-AF98-9DFD68672B0C}"/>
              </a:ext>
            </a:extLst>
          </p:cNvPr>
          <p:cNvSpPr>
            <a:spLocks noGrp="1"/>
          </p:cNvSpPr>
          <p:nvPr>
            <p:ph type="dt" sz="half" idx="10"/>
          </p:nvPr>
        </p:nvSpPr>
        <p:spPr/>
        <p:txBody>
          <a:bodyPr/>
          <a:lstStyle/>
          <a:p>
            <a:fld id="{BA4AF062-B6F0-6644-8EFF-AD820EC3892B}" type="datetimeFigureOut">
              <a:rPr lang="en-US" smtClean="0"/>
              <a:t>5/14/2026</a:t>
            </a:fld>
            <a:endParaRPr lang="en-US"/>
          </a:p>
        </p:txBody>
      </p:sp>
      <p:sp>
        <p:nvSpPr>
          <p:cNvPr id="3" name="Footer Placeholder 2">
            <a:extLst>
              <a:ext uri="{FF2B5EF4-FFF2-40B4-BE49-F238E27FC236}">
                <a16:creationId xmlns:a16="http://schemas.microsoft.com/office/drawing/2014/main" id="{9F85D7FC-E6B7-9F40-8594-039A568B252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558FBB4-EB58-A440-A222-BC6F5AEB5CEE}"/>
              </a:ext>
            </a:extLst>
          </p:cNvPr>
          <p:cNvSpPr>
            <a:spLocks noGrp="1"/>
          </p:cNvSpPr>
          <p:nvPr>
            <p:ph type="sldNum" sz="quarter" idx="12"/>
          </p:nvPr>
        </p:nvSpPr>
        <p:spPr/>
        <p:txBody>
          <a:bodyPr/>
          <a:lstStyle/>
          <a:p>
            <a:fld id="{8114DAC2-0F83-A041-AC67-D4FB199C00A5}" type="slidenum">
              <a:rPr lang="en-US" smtClean="0"/>
              <a:t>‹#›</a:t>
            </a:fld>
            <a:endParaRPr lang="en-US"/>
          </a:p>
        </p:txBody>
      </p:sp>
    </p:spTree>
    <p:extLst>
      <p:ext uri="{BB962C8B-B14F-4D97-AF65-F5344CB8AC3E}">
        <p14:creationId xmlns:p14="http://schemas.microsoft.com/office/powerpoint/2010/main" val="1737457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DCA84-33F3-9C48-BF9F-8D587880935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FB94E8B9-39E2-D743-991A-69AAA120F3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E6D7F0D5-75C7-F547-B542-D9E2EAE078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558C7CB-068F-C54F-BACC-5D151663C46E}"/>
              </a:ext>
            </a:extLst>
          </p:cNvPr>
          <p:cNvSpPr>
            <a:spLocks noGrp="1"/>
          </p:cNvSpPr>
          <p:nvPr>
            <p:ph type="dt" sz="half" idx="10"/>
          </p:nvPr>
        </p:nvSpPr>
        <p:spPr/>
        <p:txBody>
          <a:bodyPr/>
          <a:lstStyle/>
          <a:p>
            <a:fld id="{BA4AF062-B6F0-6644-8EFF-AD820EC3892B}" type="datetimeFigureOut">
              <a:rPr lang="en-US" smtClean="0"/>
              <a:t>5/14/2026</a:t>
            </a:fld>
            <a:endParaRPr lang="en-US"/>
          </a:p>
        </p:txBody>
      </p:sp>
      <p:sp>
        <p:nvSpPr>
          <p:cNvPr id="6" name="Footer Placeholder 5">
            <a:extLst>
              <a:ext uri="{FF2B5EF4-FFF2-40B4-BE49-F238E27FC236}">
                <a16:creationId xmlns:a16="http://schemas.microsoft.com/office/drawing/2014/main" id="{7B542B56-688E-E24D-ADF1-6909453FF9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A5C836-94BA-3B46-86C9-4411650D718A}"/>
              </a:ext>
            </a:extLst>
          </p:cNvPr>
          <p:cNvSpPr>
            <a:spLocks noGrp="1"/>
          </p:cNvSpPr>
          <p:nvPr>
            <p:ph type="sldNum" sz="quarter" idx="12"/>
          </p:nvPr>
        </p:nvSpPr>
        <p:spPr/>
        <p:txBody>
          <a:bodyPr/>
          <a:lstStyle/>
          <a:p>
            <a:fld id="{8114DAC2-0F83-A041-AC67-D4FB199C00A5}" type="slidenum">
              <a:rPr lang="en-US" smtClean="0"/>
              <a:t>‹#›</a:t>
            </a:fld>
            <a:endParaRPr lang="en-US"/>
          </a:p>
        </p:txBody>
      </p:sp>
    </p:spTree>
    <p:extLst>
      <p:ext uri="{BB962C8B-B14F-4D97-AF65-F5344CB8AC3E}">
        <p14:creationId xmlns:p14="http://schemas.microsoft.com/office/powerpoint/2010/main" val="816447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73F2E8-DE3D-AF47-A3A6-13E05567069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FF205FC4-48F6-F14D-8B33-F9353BE257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FC6B205-C037-2141-B686-859254AED3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659B1E52-BE79-A941-B861-856953701E40}"/>
              </a:ext>
            </a:extLst>
          </p:cNvPr>
          <p:cNvSpPr>
            <a:spLocks noGrp="1"/>
          </p:cNvSpPr>
          <p:nvPr>
            <p:ph type="dt" sz="half" idx="10"/>
          </p:nvPr>
        </p:nvSpPr>
        <p:spPr/>
        <p:txBody>
          <a:bodyPr/>
          <a:lstStyle/>
          <a:p>
            <a:fld id="{BA4AF062-B6F0-6644-8EFF-AD820EC3892B}" type="datetimeFigureOut">
              <a:rPr lang="en-US" smtClean="0"/>
              <a:t>5/14/2026</a:t>
            </a:fld>
            <a:endParaRPr lang="en-US"/>
          </a:p>
        </p:txBody>
      </p:sp>
      <p:sp>
        <p:nvSpPr>
          <p:cNvPr id="6" name="Footer Placeholder 5">
            <a:extLst>
              <a:ext uri="{FF2B5EF4-FFF2-40B4-BE49-F238E27FC236}">
                <a16:creationId xmlns:a16="http://schemas.microsoft.com/office/drawing/2014/main" id="{5F63547D-1CF5-1A47-8236-DE2783125F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AEFE396-B2CE-CE46-B5CF-7E8FB77E2EEC}"/>
              </a:ext>
            </a:extLst>
          </p:cNvPr>
          <p:cNvSpPr>
            <a:spLocks noGrp="1"/>
          </p:cNvSpPr>
          <p:nvPr>
            <p:ph type="sldNum" sz="quarter" idx="12"/>
          </p:nvPr>
        </p:nvSpPr>
        <p:spPr/>
        <p:txBody>
          <a:bodyPr/>
          <a:lstStyle/>
          <a:p>
            <a:fld id="{8114DAC2-0F83-A041-AC67-D4FB199C00A5}" type="slidenum">
              <a:rPr lang="en-US" smtClean="0"/>
              <a:t>‹#›</a:t>
            </a:fld>
            <a:endParaRPr lang="en-US"/>
          </a:p>
        </p:txBody>
      </p:sp>
    </p:spTree>
    <p:extLst>
      <p:ext uri="{BB962C8B-B14F-4D97-AF65-F5344CB8AC3E}">
        <p14:creationId xmlns:p14="http://schemas.microsoft.com/office/powerpoint/2010/main" val="25700162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7E03F9-EAF0-A74C-A4BA-70D2259250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B97E7E6-D4F4-7149-9E94-584CD56755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7DAF715-E9EE-374E-827B-2F0CF1B592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4AF062-B6F0-6644-8EFF-AD820EC3892B}" type="datetimeFigureOut">
              <a:rPr lang="en-US" smtClean="0"/>
              <a:t>5/14/2026</a:t>
            </a:fld>
            <a:endParaRPr lang="en-US"/>
          </a:p>
        </p:txBody>
      </p:sp>
      <p:sp>
        <p:nvSpPr>
          <p:cNvPr id="5" name="Footer Placeholder 4">
            <a:extLst>
              <a:ext uri="{FF2B5EF4-FFF2-40B4-BE49-F238E27FC236}">
                <a16:creationId xmlns:a16="http://schemas.microsoft.com/office/drawing/2014/main" id="{662781E2-3FA8-6743-95EF-0536F2C1E5E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F34BB86-3896-B845-94EA-1818ED7AC8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14DAC2-0F83-A041-AC67-D4FB199C00A5}" type="slidenum">
              <a:rPr lang="en-US" smtClean="0"/>
              <a:t>‹#›</a:t>
            </a:fld>
            <a:endParaRPr lang="en-US"/>
          </a:p>
        </p:txBody>
      </p:sp>
    </p:spTree>
    <p:extLst>
      <p:ext uri="{BB962C8B-B14F-4D97-AF65-F5344CB8AC3E}">
        <p14:creationId xmlns:p14="http://schemas.microsoft.com/office/powerpoint/2010/main" val="4081201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DCEAE0DC-8125-0840-849D-FE0F657A90E1}"/>
              </a:ext>
            </a:extLst>
          </p:cNvPr>
          <p:cNvGraphicFramePr>
            <a:graphicFrameLocks noGrp="1"/>
          </p:cNvGraphicFramePr>
          <p:nvPr>
            <p:extLst>
              <p:ext uri="{D42A27DB-BD31-4B8C-83A1-F6EECF244321}">
                <p14:modId xmlns:p14="http://schemas.microsoft.com/office/powerpoint/2010/main" val="4067230362"/>
              </p:ext>
            </p:extLst>
          </p:nvPr>
        </p:nvGraphicFramePr>
        <p:xfrm>
          <a:off x="0" y="4420923"/>
          <a:ext cx="4367503" cy="2426044"/>
        </p:xfrm>
        <a:graphic>
          <a:graphicData uri="http://schemas.openxmlformats.org/drawingml/2006/table">
            <a:tbl>
              <a:tblPr firstRow="1" bandRow="1">
                <a:tableStyleId>{93296810-A885-4BE3-A3E7-6D5BEEA58F35}</a:tableStyleId>
              </a:tblPr>
              <a:tblGrid>
                <a:gridCol w="4367503">
                  <a:extLst>
                    <a:ext uri="{9D8B030D-6E8A-4147-A177-3AD203B41FA5}">
                      <a16:colId xmlns:a16="http://schemas.microsoft.com/office/drawing/2014/main" val="20001"/>
                    </a:ext>
                  </a:extLst>
                </a:gridCol>
              </a:tblGrid>
              <a:tr h="492719">
                <a:tc>
                  <a:txBody>
                    <a:bodyPr/>
                    <a:lstStyle/>
                    <a:p>
                      <a:pPr algn="ctr"/>
                      <a:r>
                        <a:rPr lang="en-GB" altLang="en-GB" sz="2000" dirty="0" smtClean="0">
                          <a:solidFill>
                            <a:schemeClr val="tx1"/>
                          </a:solidFill>
                          <a:latin typeface="Sassoon Primary Std" panose="020B0503020103030203" pitchFamily="34" charset="0"/>
                          <a:ea typeface="Ebrima" panose="02000000000000000000" pitchFamily="2" charset="0"/>
                          <a:cs typeface="Ebrima" panose="02000000000000000000" pitchFamily="2" charset="0"/>
                        </a:rPr>
                        <a:t>Interesting</a:t>
                      </a:r>
                      <a:r>
                        <a:rPr lang="en-GB" altLang="en-GB" sz="2000" baseline="0" dirty="0" smtClean="0">
                          <a:solidFill>
                            <a:schemeClr val="tx1"/>
                          </a:solidFill>
                          <a:latin typeface="Sassoon Primary Std" panose="020B0503020103030203" pitchFamily="34" charset="0"/>
                          <a:ea typeface="Ebrima" panose="02000000000000000000" pitchFamily="2" charset="0"/>
                          <a:cs typeface="Ebrima" panose="02000000000000000000" pitchFamily="2" charset="0"/>
                        </a:rPr>
                        <a:t> Facts</a:t>
                      </a:r>
                      <a:endParaRPr lang="en-GB" altLang="en-GB" sz="2000" dirty="0">
                        <a:solidFill>
                          <a:schemeClr val="tx1"/>
                        </a:solidFill>
                        <a:latin typeface="Sassoon Primary Std" panose="020B0503020103030203" pitchFamily="34" charset="0"/>
                        <a:ea typeface="Ebrima" panose="02000000000000000000" pitchFamily="2" charset="0"/>
                        <a:cs typeface="Ebrima" panose="02000000000000000000" pitchFamily="2" charset="0"/>
                      </a:endParaRPr>
                    </a:p>
                  </a:txBody>
                  <a:tcPr marL="74295" marR="74295" marT="37148" marB="37148">
                    <a:solidFill>
                      <a:schemeClr val="accent4">
                        <a:lumMod val="75000"/>
                      </a:schemeClr>
                    </a:solidFill>
                  </a:tcPr>
                </a:tc>
                <a:extLst>
                  <a:ext uri="{0D108BD9-81ED-4DB2-BD59-A6C34878D82A}">
                    <a16:rowId xmlns:a16="http://schemas.microsoft.com/office/drawing/2014/main" val="10000"/>
                  </a:ext>
                </a:extLst>
              </a:tr>
              <a:tr h="939948">
                <a:tc>
                  <a:txBody>
                    <a:bodyPr/>
                    <a:lstStyle/>
                    <a:p>
                      <a:pPr algn="l">
                        <a:lnSpc>
                          <a:spcPct val="107000"/>
                        </a:lnSpc>
                        <a:spcAft>
                          <a:spcPts val="800"/>
                        </a:spcAft>
                      </a:pPr>
                      <a:r>
                        <a:rPr lang="en-GB" sz="1100" dirty="0">
                          <a:effectLst/>
                          <a:latin typeface="Sassoon Primary Std" panose="020B0503020103030203" pitchFamily="34" charset="0"/>
                          <a:ea typeface="Ebrima" panose="02000000000000000000" pitchFamily="2" charset="0"/>
                          <a:cs typeface="Ebrima" panose="02000000000000000000" pitchFamily="2" charset="0"/>
                        </a:rPr>
                        <a:t>The Maya made a bitter chocolatey drink from cacao beans that was enjoyed by the rich and used for medicines and in ceremonies. The beans were highly valued  and even used as a form of money.</a:t>
                      </a:r>
                    </a:p>
                  </a:txBody>
                  <a:tcPr marL="68580" marR="68580" marT="9525" marB="0">
                    <a:solidFill>
                      <a:schemeClr val="accent4">
                        <a:lumMod val="60000"/>
                        <a:lumOff val="40000"/>
                      </a:schemeClr>
                    </a:solidFill>
                  </a:tcPr>
                </a:tc>
                <a:extLst>
                  <a:ext uri="{0D108BD9-81ED-4DB2-BD59-A6C34878D82A}">
                    <a16:rowId xmlns:a16="http://schemas.microsoft.com/office/drawing/2014/main" val="10001"/>
                  </a:ext>
                </a:extLst>
              </a:tr>
              <a:tr h="993377">
                <a:tc>
                  <a:txBody>
                    <a:bodyPr/>
                    <a:lstStyle/>
                    <a:p>
                      <a:pPr algn="l">
                        <a:lnSpc>
                          <a:spcPct val="107000"/>
                        </a:lnSpc>
                        <a:spcAft>
                          <a:spcPts val="800"/>
                        </a:spcAft>
                      </a:pPr>
                      <a:r>
                        <a:rPr lang="en-GB" sz="1100" dirty="0">
                          <a:effectLst/>
                          <a:latin typeface="Sassoon Primary Std" panose="020B0503020103030203" pitchFamily="34" charset="0"/>
                          <a:ea typeface="Ebrima" panose="02000000000000000000" pitchFamily="2" charset="0"/>
                          <a:cs typeface="Ebrima" panose="02000000000000000000" pitchFamily="2" charset="0"/>
                        </a:rPr>
                        <a:t>The Maya developed a complex number and counting system that was advanced for their time. They were one of only two cultures in the world to develop the concept of </a:t>
                      </a:r>
                      <a:r>
                        <a:rPr lang="en-GB" sz="1100" dirty="0" smtClean="0">
                          <a:effectLst/>
                          <a:latin typeface="Sassoon Primary Std" panose="020B0503020103030203" pitchFamily="34" charset="0"/>
                          <a:ea typeface="Ebrima" panose="02000000000000000000" pitchFamily="2" charset="0"/>
                          <a:cs typeface="Ebrima" panose="02000000000000000000" pitchFamily="2" charset="0"/>
                        </a:rPr>
                        <a:t>zero.</a:t>
                      </a:r>
                      <a:endParaRPr lang="en-GB" sz="1100" dirty="0">
                        <a:effectLst/>
                        <a:latin typeface="Sassoon Primary Std" panose="020B0503020103030203" pitchFamily="34" charset="0"/>
                        <a:ea typeface="Ebrima" panose="02000000000000000000" pitchFamily="2" charset="0"/>
                        <a:cs typeface="Ebrima" panose="02000000000000000000" pitchFamily="2" charset="0"/>
                      </a:endParaRPr>
                    </a:p>
                  </a:txBody>
                  <a:tcPr marL="68580" marR="68580" marT="9525" marB="0">
                    <a:solidFill>
                      <a:schemeClr val="accent4">
                        <a:lumMod val="60000"/>
                        <a:lumOff val="40000"/>
                      </a:schemeClr>
                    </a:solidFill>
                  </a:tcPr>
                </a:tc>
                <a:extLst>
                  <a:ext uri="{0D108BD9-81ED-4DB2-BD59-A6C34878D82A}">
                    <a16:rowId xmlns:a16="http://schemas.microsoft.com/office/drawing/2014/main" val="3656490524"/>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020504957"/>
              </p:ext>
            </p:extLst>
          </p:nvPr>
        </p:nvGraphicFramePr>
        <p:xfrm>
          <a:off x="1" y="615071"/>
          <a:ext cx="4367502" cy="3774581"/>
        </p:xfrm>
        <a:graphic>
          <a:graphicData uri="http://schemas.openxmlformats.org/drawingml/2006/table">
            <a:tbl>
              <a:tblPr firstRow="1" bandRow="1">
                <a:tableStyleId>{00A15C55-8517-42AA-B614-E9B94910E393}</a:tableStyleId>
              </a:tblPr>
              <a:tblGrid>
                <a:gridCol w="306727">
                  <a:extLst>
                    <a:ext uri="{9D8B030D-6E8A-4147-A177-3AD203B41FA5}">
                      <a16:colId xmlns:a16="http://schemas.microsoft.com/office/drawing/2014/main" val="3852015344"/>
                    </a:ext>
                  </a:extLst>
                </a:gridCol>
                <a:gridCol w="4060775">
                  <a:extLst>
                    <a:ext uri="{9D8B030D-6E8A-4147-A177-3AD203B41FA5}">
                      <a16:colId xmlns:a16="http://schemas.microsoft.com/office/drawing/2014/main" val="1546920341"/>
                    </a:ext>
                  </a:extLst>
                </a:gridCol>
              </a:tblGrid>
              <a:tr h="428699">
                <a:tc>
                  <a:txBody>
                    <a:bodyPr/>
                    <a:lstStyle/>
                    <a:p>
                      <a:endParaRPr lang="en-GB" dirty="0"/>
                    </a:p>
                  </a:txBody>
                  <a:tcPr>
                    <a:solidFill>
                      <a:schemeClr val="accent1"/>
                    </a:solidFill>
                  </a:tcPr>
                </a:tc>
                <a:tc>
                  <a:txBody>
                    <a:bodyPr/>
                    <a:lstStyle/>
                    <a:p>
                      <a:pPr algn="ctr"/>
                      <a:r>
                        <a:rPr lang="en-GB" sz="2000" dirty="0" smtClean="0">
                          <a:solidFill>
                            <a:schemeClr val="tx1"/>
                          </a:solidFill>
                          <a:latin typeface="Sassoon Primary Std" panose="020B0503020103030203" pitchFamily="34" charset="0"/>
                          <a:ea typeface="Ebrima" panose="02000000000000000000" pitchFamily="2" charset="0"/>
                          <a:cs typeface="Ebrima" panose="02000000000000000000" pitchFamily="2" charset="0"/>
                        </a:rPr>
                        <a:t>Skills</a:t>
                      </a:r>
                      <a:r>
                        <a:rPr lang="en-GB" sz="2000" baseline="0" dirty="0" smtClean="0">
                          <a:solidFill>
                            <a:schemeClr val="tx1"/>
                          </a:solidFill>
                          <a:latin typeface="Sassoon Primary Std" panose="020B0503020103030203" pitchFamily="34" charset="0"/>
                          <a:ea typeface="Ebrima" panose="02000000000000000000" pitchFamily="2" charset="0"/>
                          <a:cs typeface="Ebrima" panose="02000000000000000000" pitchFamily="2" charset="0"/>
                        </a:rPr>
                        <a:t> &amp; Knowledge</a:t>
                      </a:r>
                      <a:endParaRPr lang="en-GB" sz="2000" dirty="0">
                        <a:solidFill>
                          <a:schemeClr val="tx1"/>
                        </a:solidFill>
                        <a:latin typeface="Sassoon Primary Std" panose="020B0503020103030203" pitchFamily="34" charset="0"/>
                        <a:ea typeface="Ebrima" panose="02000000000000000000" pitchFamily="2" charset="0"/>
                        <a:cs typeface="Ebrima" panose="02000000000000000000" pitchFamily="2" charset="0"/>
                      </a:endParaRPr>
                    </a:p>
                  </a:txBody>
                  <a:tcPr>
                    <a:solidFill>
                      <a:schemeClr val="accent1"/>
                    </a:solidFill>
                  </a:tcPr>
                </a:tc>
                <a:extLst>
                  <a:ext uri="{0D108BD9-81ED-4DB2-BD59-A6C34878D82A}">
                    <a16:rowId xmlns:a16="http://schemas.microsoft.com/office/drawing/2014/main" val="3076526271"/>
                  </a:ext>
                </a:extLst>
              </a:tr>
              <a:tr h="506734">
                <a:tc>
                  <a:txBody>
                    <a:bodyPr/>
                    <a:lstStyle/>
                    <a:p>
                      <a:r>
                        <a:rPr lang="en-GB" dirty="0" smtClean="0">
                          <a:latin typeface="Sassoon Primary Std" panose="020B0503020103030203" pitchFamily="34" charset="0"/>
                        </a:rPr>
                        <a:t>1</a:t>
                      </a:r>
                      <a:endParaRPr lang="en-GB" dirty="0">
                        <a:latin typeface="Sassoon Primary Std" panose="020B0503020103030203" pitchFamily="34" charset="0"/>
                      </a:endParaRPr>
                    </a:p>
                  </a:txBody>
                  <a:tcP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smtClean="0">
                          <a:solidFill>
                            <a:schemeClr val="dk1"/>
                          </a:solidFill>
                          <a:effectLst/>
                          <a:latin typeface="Sassoon Primary Std" panose="020B0503020103030203" pitchFamily="34" charset="0"/>
                          <a:ea typeface="Ebrima" panose="02000000000000000000" pitchFamily="2" charset="0"/>
                          <a:cs typeface="Ebrima" panose="02000000000000000000" pitchFamily="2" charset="0"/>
                        </a:rPr>
                        <a:t>When was the Mayan civilisation and what else was happening in the world during that time?</a:t>
                      </a:r>
                    </a:p>
                    <a:p>
                      <a:endParaRPr lang="en-GB" sz="1400" b="1" dirty="0">
                        <a:latin typeface="Sassoon Primary Std" panose="020B0503020103030203" pitchFamily="34" charset="0"/>
                        <a:ea typeface="Ebrima" panose="02000000000000000000" pitchFamily="2" charset="0"/>
                        <a:cs typeface="Ebrima" panose="02000000000000000000" pitchFamily="2" charset="0"/>
                      </a:endParaRPr>
                    </a:p>
                  </a:txBody>
                  <a:tcPr>
                    <a:solidFill>
                      <a:schemeClr val="accent1">
                        <a:lumMod val="40000"/>
                        <a:lumOff val="60000"/>
                      </a:schemeClr>
                    </a:solidFill>
                  </a:tcPr>
                </a:tc>
                <a:extLst>
                  <a:ext uri="{0D108BD9-81ED-4DB2-BD59-A6C34878D82A}">
                    <a16:rowId xmlns:a16="http://schemas.microsoft.com/office/drawing/2014/main" val="1302527286"/>
                  </a:ext>
                </a:extLst>
              </a:tr>
              <a:tr h="542515">
                <a:tc>
                  <a:txBody>
                    <a:bodyPr/>
                    <a:lstStyle/>
                    <a:p>
                      <a:r>
                        <a:rPr lang="en-GB" dirty="0" smtClean="0">
                          <a:latin typeface="Sassoon Primary Std" panose="020B0503020103030203" pitchFamily="34" charset="0"/>
                        </a:rPr>
                        <a:t>2</a:t>
                      </a:r>
                      <a:endParaRPr lang="en-GB" dirty="0">
                        <a:latin typeface="Sassoon Primary Std" panose="020B0503020103030203" pitchFamily="34" charset="0"/>
                      </a:endParaRPr>
                    </a:p>
                  </a:txBody>
                  <a:tcPr>
                    <a:solidFill>
                      <a:schemeClr val="accent1">
                        <a:lumMod val="40000"/>
                        <a:lumOff val="60000"/>
                      </a:schemeClr>
                    </a:solidFill>
                  </a:tcPr>
                </a:tc>
                <a:tc>
                  <a:txBody>
                    <a:bodyPr/>
                    <a:lstStyle/>
                    <a:p>
                      <a:pPr lvl="0"/>
                      <a:r>
                        <a:rPr lang="en-GB" sz="1400" kern="1200" dirty="0" smtClean="0">
                          <a:solidFill>
                            <a:schemeClr val="dk1"/>
                          </a:solidFill>
                          <a:effectLst/>
                          <a:latin typeface="Sassoon Primary Std" panose="020B0503020103030203" pitchFamily="34" charset="0"/>
                          <a:ea typeface="Ebrima" panose="02000000000000000000" pitchFamily="2" charset="0"/>
                          <a:cs typeface="Ebrima" panose="02000000000000000000" pitchFamily="2" charset="0"/>
                        </a:rPr>
                        <a:t>How diverse was the Mayan society?</a:t>
                      </a:r>
                      <a:r>
                        <a:rPr lang="en-GB" sz="1400" kern="1200" baseline="0" dirty="0" smtClean="0">
                          <a:solidFill>
                            <a:schemeClr val="dk1"/>
                          </a:solidFill>
                          <a:effectLst/>
                          <a:latin typeface="Sassoon Primary Std" panose="020B0503020103030203" pitchFamily="34" charset="0"/>
                          <a:ea typeface="Ebrima" panose="02000000000000000000" pitchFamily="2" charset="0"/>
                          <a:cs typeface="Ebrima" panose="02000000000000000000" pitchFamily="2" charset="0"/>
                        </a:rPr>
                        <a:t> </a:t>
                      </a:r>
                      <a:endParaRPr lang="en-GB" sz="1400" b="1" dirty="0">
                        <a:latin typeface="Sassoon Primary Std" panose="020B0503020103030203" pitchFamily="34" charset="0"/>
                        <a:ea typeface="Ebrima" panose="02000000000000000000" pitchFamily="2" charset="0"/>
                        <a:cs typeface="Ebrima" panose="02000000000000000000" pitchFamily="2" charset="0"/>
                      </a:endParaRPr>
                    </a:p>
                  </a:txBody>
                  <a:tcPr>
                    <a:solidFill>
                      <a:schemeClr val="accent1">
                        <a:lumMod val="40000"/>
                        <a:lumOff val="60000"/>
                      </a:schemeClr>
                    </a:solidFill>
                  </a:tcPr>
                </a:tc>
                <a:extLst>
                  <a:ext uri="{0D108BD9-81ED-4DB2-BD59-A6C34878D82A}">
                    <a16:rowId xmlns:a16="http://schemas.microsoft.com/office/drawing/2014/main" val="1982217813"/>
                  </a:ext>
                </a:extLst>
              </a:tr>
              <a:tr h="697566">
                <a:tc>
                  <a:txBody>
                    <a:bodyPr/>
                    <a:lstStyle/>
                    <a:p>
                      <a:r>
                        <a:rPr lang="en-GB" dirty="0" smtClean="0">
                          <a:latin typeface="Sassoon Primary Std" panose="020B0503020103030203" pitchFamily="34" charset="0"/>
                        </a:rPr>
                        <a:t>3</a:t>
                      </a:r>
                      <a:endParaRPr lang="en-GB" dirty="0">
                        <a:latin typeface="Sassoon Primary Std" panose="020B0503020103030203" pitchFamily="34" charset="0"/>
                      </a:endParaRPr>
                    </a:p>
                  </a:txBody>
                  <a:tcPr>
                    <a:solidFill>
                      <a:schemeClr val="accent1">
                        <a:lumMod val="40000"/>
                        <a:lumOff val="60000"/>
                      </a:schemeClr>
                    </a:solidFill>
                  </a:tcPr>
                </a:tc>
                <a:tc>
                  <a:txBody>
                    <a:bodyPr/>
                    <a:lstStyle/>
                    <a:p>
                      <a:pPr lvl="0"/>
                      <a:r>
                        <a:rPr lang="en-GB" sz="1400" kern="1200" dirty="0" smtClean="0">
                          <a:solidFill>
                            <a:schemeClr val="dk1"/>
                          </a:solidFill>
                          <a:effectLst/>
                          <a:latin typeface="Sassoon Primary Std" panose="020B0503020103030203" pitchFamily="34" charset="0"/>
                          <a:ea typeface="Ebrima" panose="02000000000000000000" pitchFamily="2" charset="0"/>
                          <a:cs typeface="Ebrima" panose="02000000000000000000" pitchFamily="2" charset="0"/>
                        </a:rPr>
                        <a:t>What could you use to find out about the Mayans</a:t>
                      </a:r>
                      <a:r>
                        <a:rPr lang="en-GB" sz="1400" kern="1200" baseline="0" dirty="0" smtClean="0">
                          <a:solidFill>
                            <a:schemeClr val="dk1"/>
                          </a:solidFill>
                          <a:effectLst/>
                          <a:latin typeface="Sassoon Primary Std" panose="020B0503020103030203" pitchFamily="34" charset="0"/>
                          <a:ea typeface="Ebrima" panose="02000000000000000000" pitchFamily="2" charset="0"/>
                          <a:cs typeface="Ebrima" panose="02000000000000000000" pitchFamily="2" charset="0"/>
                        </a:rPr>
                        <a:t> and why is it important</a:t>
                      </a:r>
                      <a:r>
                        <a:rPr lang="en-GB" sz="1400" kern="1200" dirty="0" smtClean="0">
                          <a:solidFill>
                            <a:schemeClr val="dk1"/>
                          </a:solidFill>
                          <a:effectLst/>
                          <a:latin typeface="Sassoon Primary Std" panose="020B0503020103030203" pitchFamily="34" charset="0"/>
                          <a:ea typeface="Ebrima" panose="02000000000000000000" pitchFamily="2" charset="0"/>
                          <a:cs typeface="Ebrima" panose="02000000000000000000" pitchFamily="2" charset="0"/>
                        </a:rPr>
                        <a:t> to use a range of sources and evidence? </a:t>
                      </a:r>
                    </a:p>
                    <a:p>
                      <a:endParaRPr lang="en-GB" sz="1400" b="1" dirty="0">
                        <a:latin typeface="Sassoon Primary Std" panose="020B0503020103030203" pitchFamily="34" charset="0"/>
                        <a:ea typeface="Ebrima" panose="02000000000000000000" pitchFamily="2" charset="0"/>
                        <a:cs typeface="Ebrima" panose="02000000000000000000" pitchFamily="2" charset="0"/>
                      </a:endParaRPr>
                    </a:p>
                  </a:txBody>
                  <a:tcPr>
                    <a:solidFill>
                      <a:schemeClr val="accent1">
                        <a:lumMod val="40000"/>
                        <a:lumOff val="60000"/>
                      </a:schemeClr>
                    </a:solidFill>
                  </a:tcPr>
                </a:tc>
                <a:extLst>
                  <a:ext uri="{0D108BD9-81ED-4DB2-BD59-A6C34878D82A}">
                    <a16:rowId xmlns:a16="http://schemas.microsoft.com/office/drawing/2014/main" val="1586954240"/>
                  </a:ext>
                </a:extLst>
              </a:tr>
              <a:tr h="338432">
                <a:tc>
                  <a:txBody>
                    <a:bodyPr/>
                    <a:lstStyle/>
                    <a:p>
                      <a:r>
                        <a:rPr lang="en-GB" dirty="0" smtClean="0">
                          <a:latin typeface="Sassoon Primary Std" panose="020B0503020103030203" pitchFamily="34" charset="0"/>
                        </a:rPr>
                        <a:t>4</a:t>
                      </a:r>
                      <a:endParaRPr lang="en-GB" dirty="0">
                        <a:latin typeface="Sassoon Primary Std" panose="020B0503020103030203" pitchFamily="34" charset="0"/>
                      </a:endParaRPr>
                    </a:p>
                  </a:txBody>
                  <a:tcP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smtClean="0">
                          <a:solidFill>
                            <a:schemeClr val="dk1"/>
                          </a:solidFill>
                          <a:effectLst/>
                          <a:latin typeface="Sassoon Primary Std" panose="020B0503020103030203" pitchFamily="34" charset="0"/>
                          <a:ea typeface="Ebrima" panose="02000000000000000000" pitchFamily="2" charset="0"/>
                          <a:cs typeface="Ebrima" panose="02000000000000000000" pitchFamily="2" charset="0"/>
                        </a:rPr>
                        <a:t>What continuity and change occurred during</a:t>
                      </a:r>
                      <a:r>
                        <a:rPr lang="en-GB" sz="1400" kern="1200" baseline="0" dirty="0" smtClean="0">
                          <a:solidFill>
                            <a:schemeClr val="dk1"/>
                          </a:solidFill>
                          <a:effectLst/>
                          <a:latin typeface="Sassoon Primary Std" panose="020B0503020103030203" pitchFamily="34" charset="0"/>
                          <a:ea typeface="Ebrima" panose="02000000000000000000" pitchFamily="2" charset="0"/>
                          <a:cs typeface="Ebrima" panose="02000000000000000000" pitchFamily="2" charset="0"/>
                        </a:rPr>
                        <a:t> this</a:t>
                      </a:r>
                      <a:r>
                        <a:rPr lang="en-GB" sz="1400" kern="1200" dirty="0" smtClean="0">
                          <a:solidFill>
                            <a:schemeClr val="dk1"/>
                          </a:solidFill>
                          <a:effectLst/>
                          <a:latin typeface="Sassoon Primary Std" panose="020B0503020103030203" pitchFamily="34" charset="0"/>
                          <a:ea typeface="Ebrima" panose="02000000000000000000" pitchFamily="2" charset="0"/>
                          <a:cs typeface="Ebrima" panose="02000000000000000000" pitchFamily="2" charset="0"/>
                        </a:rPr>
                        <a:t> era?</a:t>
                      </a:r>
                    </a:p>
                    <a:p>
                      <a:endParaRPr lang="en-GB" sz="1400" b="1" dirty="0">
                        <a:latin typeface="Sassoon Primary Std" panose="020B0503020103030203" pitchFamily="34" charset="0"/>
                        <a:ea typeface="Ebrima" panose="02000000000000000000" pitchFamily="2" charset="0"/>
                        <a:cs typeface="Ebrima" panose="02000000000000000000" pitchFamily="2" charset="0"/>
                      </a:endParaRPr>
                    </a:p>
                  </a:txBody>
                  <a:tcPr>
                    <a:solidFill>
                      <a:schemeClr val="accent1">
                        <a:lumMod val="40000"/>
                        <a:lumOff val="60000"/>
                      </a:schemeClr>
                    </a:solidFill>
                  </a:tcPr>
                </a:tc>
                <a:extLst>
                  <a:ext uri="{0D108BD9-81ED-4DB2-BD59-A6C34878D82A}">
                    <a16:rowId xmlns:a16="http://schemas.microsoft.com/office/drawing/2014/main" val="3765945055"/>
                  </a:ext>
                </a:extLst>
              </a:tr>
              <a:tr h="608807">
                <a:tc>
                  <a:txBody>
                    <a:bodyPr/>
                    <a:lstStyle/>
                    <a:p>
                      <a:r>
                        <a:rPr lang="en-GB" dirty="0" smtClean="0">
                          <a:latin typeface="Sassoon Primary Std" panose="020B0503020103030203" pitchFamily="34" charset="0"/>
                        </a:rPr>
                        <a:t>5</a:t>
                      </a:r>
                      <a:endParaRPr lang="en-GB" dirty="0">
                        <a:latin typeface="Sassoon Primary Std" panose="020B0503020103030203" pitchFamily="34" charset="0"/>
                      </a:endParaRPr>
                    </a:p>
                  </a:txBody>
                  <a:tcPr>
                    <a:solidFill>
                      <a:schemeClr val="accent1">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kern="1200" dirty="0" smtClean="0">
                          <a:solidFill>
                            <a:schemeClr val="dk1"/>
                          </a:solidFill>
                          <a:effectLst/>
                          <a:latin typeface="Sassoon Primary Std" panose="020B0503020103030203" pitchFamily="34" charset="0"/>
                          <a:ea typeface="Ebrima" panose="02000000000000000000" pitchFamily="2" charset="0"/>
                          <a:cs typeface="Ebrima" panose="02000000000000000000" pitchFamily="2" charset="0"/>
                        </a:rPr>
                        <a:t>What do you need to do to produce a good product?</a:t>
                      </a:r>
                    </a:p>
                    <a:p>
                      <a:endParaRPr lang="en-GB" sz="1400" b="1" dirty="0">
                        <a:latin typeface="Sassoon Primary Std" panose="020B0503020103030203" pitchFamily="34" charset="0"/>
                        <a:ea typeface="Ebrima" panose="02000000000000000000" pitchFamily="2" charset="0"/>
                        <a:cs typeface="Ebrima" panose="02000000000000000000" pitchFamily="2" charset="0"/>
                      </a:endParaRPr>
                    </a:p>
                  </a:txBody>
                  <a:tcPr>
                    <a:solidFill>
                      <a:schemeClr val="accent1">
                        <a:lumMod val="40000"/>
                        <a:lumOff val="60000"/>
                      </a:schemeClr>
                    </a:solidFill>
                  </a:tcPr>
                </a:tc>
                <a:extLst>
                  <a:ext uri="{0D108BD9-81ED-4DB2-BD59-A6C34878D82A}">
                    <a16:rowId xmlns:a16="http://schemas.microsoft.com/office/drawing/2014/main" val="3256312034"/>
                  </a:ext>
                </a:extLst>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3492630393"/>
              </p:ext>
            </p:extLst>
          </p:nvPr>
        </p:nvGraphicFramePr>
        <p:xfrm>
          <a:off x="4367503" y="646342"/>
          <a:ext cx="7691974" cy="4573503"/>
        </p:xfrm>
        <a:graphic>
          <a:graphicData uri="http://schemas.openxmlformats.org/drawingml/2006/table">
            <a:tbl>
              <a:tblPr firstRow="1" bandRow="1">
                <a:tableStyleId>{5C22544A-7EE6-4342-B048-85BDC9FD1C3A}</a:tableStyleId>
              </a:tblPr>
              <a:tblGrid>
                <a:gridCol w="933367">
                  <a:extLst>
                    <a:ext uri="{9D8B030D-6E8A-4147-A177-3AD203B41FA5}">
                      <a16:colId xmlns:a16="http://schemas.microsoft.com/office/drawing/2014/main" val="3816638864"/>
                    </a:ext>
                  </a:extLst>
                </a:gridCol>
                <a:gridCol w="6758607">
                  <a:extLst>
                    <a:ext uri="{9D8B030D-6E8A-4147-A177-3AD203B41FA5}">
                      <a16:colId xmlns:a16="http://schemas.microsoft.com/office/drawing/2014/main" val="2330725310"/>
                    </a:ext>
                  </a:extLst>
                </a:gridCol>
              </a:tblGrid>
              <a:tr h="400260">
                <a:tc gridSpan="2">
                  <a:txBody>
                    <a:bodyPr/>
                    <a:lstStyle/>
                    <a:p>
                      <a:pPr algn="ctr"/>
                      <a:r>
                        <a:rPr lang="en-GB" dirty="0" smtClean="0">
                          <a:solidFill>
                            <a:schemeClr val="tx1"/>
                          </a:solidFill>
                          <a:latin typeface="Sassoon Primary Std" panose="020B0503020103030203" pitchFamily="34" charset="0"/>
                          <a:ea typeface="Ebrima" panose="02000000000000000000" pitchFamily="2" charset="0"/>
                          <a:cs typeface="Ebrima" panose="02000000000000000000" pitchFamily="2" charset="0"/>
                        </a:rPr>
                        <a:t>Key</a:t>
                      </a:r>
                      <a:r>
                        <a:rPr lang="en-GB" baseline="0" dirty="0" smtClean="0">
                          <a:solidFill>
                            <a:schemeClr val="tx1"/>
                          </a:solidFill>
                          <a:latin typeface="Sassoon Primary Std" panose="020B0503020103030203" pitchFamily="34" charset="0"/>
                          <a:ea typeface="Ebrima" panose="02000000000000000000" pitchFamily="2" charset="0"/>
                          <a:cs typeface="Ebrima" panose="02000000000000000000" pitchFamily="2" charset="0"/>
                        </a:rPr>
                        <a:t> Vocabulary</a:t>
                      </a:r>
                      <a:endParaRPr lang="en-GB" dirty="0">
                        <a:solidFill>
                          <a:schemeClr val="tx1"/>
                        </a:solidFill>
                        <a:latin typeface="Sassoon Primary Std" panose="020B0503020103030203" pitchFamily="34" charset="0"/>
                        <a:ea typeface="Ebrima" panose="02000000000000000000" pitchFamily="2" charset="0"/>
                        <a:cs typeface="Ebrima" panose="02000000000000000000" pitchFamily="2" charset="0"/>
                      </a:endParaRPr>
                    </a:p>
                  </a:txBody>
                  <a:tcPr>
                    <a:solidFill>
                      <a:srgbClr val="92D050"/>
                    </a:solidFill>
                  </a:tcPr>
                </a:tc>
                <a:tc hMerge="1">
                  <a:txBody>
                    <a:bodyPr/>
                    <a:lstStyle/>
                    <a:p>
                      <a:endParaRPr lang="en-GB" dirty="0"/>
                    </a:p>
                  </a:txBody>
                  <a:tcPr/>
                </a:tc>
                <a:extLst>
                  <a:ext uri="{0D108BD9-81ED-4DB2-BD59-A6C34878D82A}">
                    <a16:rowId xmlns:a16="http://schemas.microsoft.com/office/drawing/2014/main" val="4006523418"/>
                  </a:ext>
                </a:extLst>
              </a:tr>
              <a:tr h="404613">
                <a:tc>
                  <a:txBody>
                    <a:bodyPr/>
                    <a:lstStyle/>
                    <a:p>
                      <a:pPr algn="l">
                        <a:lnSpc>
                          <a:spcPct val="107000"/>
                        </a:lnSpc>
                        <a:spcAft>
                          <a:spcPts val="800"/>
                        </a:spcAft>
                      </a:pPr>
                      <a:r>
                        <a:rPr lang="en-GB" sz="1200" dirty="0">
                          <a:effectLst/>
                          <a:latin typeface="Sassoon Primary Std" panose="020B0503020103030203" pitchFamily="34" charset="0"/>
                          <a:ea typeface="Ebrima" panose="02000000000000000000" pitchFamily="2" charset="0"/>
                          <a:cs typeface="Ebrima" panose="02000000000000000000" pitchFamily="2" charset="0"/>
                        </a:rPr>
                        <a:t>civilisation</a:t>
                      </a:r>
                    </a:p>
                  </a:txBody>
                  <a:tcPr marL="68580" marR="68580" marT="9525" marB="0">
                    <a:solidFill>
                      <a:schemeClr val="accent6">
                        <a:lumMod val="60000"/>
                        <a:lumOff val="40000"/>
                      </a:schemeClr>
                    </a:solidFill>
                  </a:tcPr>
                </a:tc>
                <a:tc>
                  <a:txBody>
                    <a:bodyPr/>
                    <a:lstStyle/>
                    <a:p>
                      <a:pPr algn="l">
                        <a:lnSpc>
                          <a:spcPct val="107000"/>
                        </a:lnSpc>
                        <a:spcAft>
                          <a:spcPts val="800"/>
                        </a:spcAft>
                      </a:pPr>
                      <a:r>
                        <a:rPr lang="en-GB" sz="1200" dirty="0">
                          <a:effectLst/>
                          <a:latin typeface="Sassoon Primary Std" panose="020B0503020103030203" pitchFamily="34" charset="0"/>
                          <a:ea typeface="Ebrima" panose="02000000000000000000" pitchFamily="2" charset="0"/>
                          <a:cs typeface="Ebrima" panose="02000000000000000000" pitchFamily="2" charset="0"/>
                        </a:rPr>
                        <a:t>An organised society with its own culture and way of life, existing in a particular area over a particular period of time.</a:t>
                      </a:r>
                    </a:p>
                  </a:txBody>
                  <a:tcPr marL="68580" marR="68580" marT="9525" marB="0">
                    <a:solidFill>
                      <a:schemeClr val="accent6">
                        <a:lumMod val="60000"/>
                        <a:lumOff val="40000"/>
                      </a:schemeClr>
                    </a:solidFill>
                  </a:tcPr>
                </a:tc>
                <a:extLst>
                  <a:ext uri="{0D108BD9-81ED-4DB2-BD59-A6C34878D82A}">
                    <a16:rowId xmlns:a16="http://schemas.microsoft.com/office/drawing/2014/main" val="2135828300"/>
                  </a:ext>
                </a:extLst>
              </a:tr>
              <a:tr h="261760">
                <a:tc>
                  <a:txBody>
                    <a:bodyPr/>
                    <a:lstStyle/>
                    <a:p>
                      <a:pPr algn="l">
                        <a:lnSpc>
                          <a:spcPct val="107000"/>
                        </a:lnSpc>
                        <a:spcAft>
                          <a:spcPts val="800"/>
                        </a:spcAft>
                      </a:pPr>
                      <a:r>
                        <a:rPr lang="en-GB" sz="1200">
                          <a:effectLst/>
                          <a:latin typeface="Sassoon Primary Std" panose="020B0503020103030203" pitchFamily="34" charset="0"/>
                          <a:ea typeface="Ebrima" panose="02000000000000000000" pitchFamily="2" charset="0"/>
                          <a:cs typeface="Ebrima" panose="02000000000000000000" pitchFamily="2" charset="0"/>
                        </a:rPr>
                        <a:t>ritual</a:t>
                      </a:r>
                    </a:p>
                  </a:txBody>
                  <a:tcPr marL="68580" marR="68580" marT="9525" marB="0">
                    <a:solidFill>
                      <a:schemeClr val="accent6">
                        <a:lumMod val="60000"/>
                        <a:lumOff val="40000"/>
                      </a:schemeClr>
                    </a:solidFill>
                  </a:tcPr>
                </a:tc>
                <a:tc>
                  <a:txBody>
                    <a:bodyPr/>
                    <a:lstStyle/>
                    <a:p>
                      <a:pPr algn="l">
                        <a:lnSpc>
                          <a:spcPct val="107000"/>
                        </a:lnSpc>
                        <a:spcAft>
                          <a:spcPts val="800"/>
                        </a:spcAft>
                      </a:pPr>
                      <a:r>
                        <a:rPr lang="en-GB" sz="1200" dirty="0">
                          <a:effectLst/>
                          <a:latin typeface="Sassoon Primary Std" panose="020B0503020103030203" pitchFamily="34" charset="0"/>
                          <a:ea typeface="Ebrima" panose="02000000000000000000" pitchFamily="2" charset="0"/>
                          <a:cs typeface="Ebrima" panose="02000000000000000000" pitchFamily="2" charset="0"/>
                        </a:rPr>
                        <a:t>A ceremony, often religious, with set actions performed in a set order.</a:t>
                      </a:r>
                    </a:p>
                  </a:txBody>
                  <a:tcPr marL="68580" marR="68580" marT="9525" marB="0">
                    <a:solidFill>
                      <a:schemeClr val="accent6">
                        <a:lumMod val="60000"/>
                        <a:lumOff val="40000"/>
                      </a:schemeClr>
                    </a:solidFill>
                  </a:tcPr>
                </a:tc>
                <a:extLst>
                  <a:ext uri="{0D108BD9-81ED-4DB2-BD59-A6C34878D82A}">
                    <a16:rowId xmlns:a16="http://schemas.microsoft.com/office/drawing/2014/main" val="2098364103"/>
                  </a:ext>
                </a:extLst>
              </a:tr>
              <a:tr h="273485">
                <a:tc>
                  <a:txBody>
                    <a:bodyPr/>
                    <a:lstStyle/>
                    <a:p>
                      <a:pPr algn="l">
                        <a:lnSpc>
                          <a:spcPct val="107000"/>
                        </a:lnSpc>
                        <a:spcAft>
                          <a:spcPts val="800"/>
                        </a:spcAft>
                      </a:pPr>
                      <a:r>
                        <a:rPr lang="en-GB" sz="1200">
                          <a:effectLst/>
                          <a:latin typeface="Sassoon Primary Std" panose="020B0503020103030203" pitchFamily="34" charset="0"/>
                          <a:ea typeface="Ebrima" panose="02000000000000000000" pitchFamily="2" charset="0"/>
                          <a:cs typeface="Ebrima" panose="02000000000000000000" pitchFamily="2" charset="0"/>
                        </a:rPr>
                        <a:t>codices</a:t>
                      </a:r>
                    </a:p>
                  </a:txBody>
                  <a:tcPr marL="68580" marR="68580" marT="9525" marB="0">
                    <a:solidFill>
                      <a:schemeClr val="accent6">
                        <a:lumMod val="60000"/>
                        <a:lumOff val="40000"/>
                      </a:schemeClr>
                    </a:solidFill>
                  </a:tcPr>
                </a:tc>
                <a:tc>
                  <a:txBody>
                    <a:bodyPr/>
                    <a:lstStyle/>
                    <a:p>
                      <a:pPr algn="l">
                        <a:lnSpc>
                          <a:spcPct val="107000"/>
                        </a:lnSpc>
                        <a:spcAft>
                          <a:spcPts val="800"/>
                        </a:spcAft>
                      </a:pPr>
                      <a:r>
                        <a:rPr lang="en-GB" sz="1200" dirty="0">
                          <a:effectLst/>
                          <a:latin typeface="Sassoon Primary Std" panose="020B0503020103030203" pitchFamily="34" charset="0"/>
                          <a:ea typeface="Ebrima" panose="02000000000000000000" pitchFamily="2" charset="0"/>
                          <a:cs typeface="Ebrima" panose="02000000000000000000" pitchFamily="2" charset="0"/>
                        </a:rPr>
                        <a:t>Ancient handwritten texts. Maya codices could be unfolded like a concertina. One text is called a codex.</a:t>
                      </a:r>
                    </a:p>
                  </a:txBody>
                  <a:tcPr marL="68580" marR="68580" marT="9525" marB="0">
                    <a:solidFill>
                      <a:schemeClr val="accent6">
                        <a:lumMod val="60000"/>
                        <a:lumOff val="40000"/>
                      </a:schemeClr>
                    </a:solidFill>
                  </a:tcPr>
                </a:tc>
                <a:extLst>
                  <a:ext uri="{0D108BD9-81ED-4DB2-BD59-A6C34878D82A}">
                    <a16:rowId xmlns:a16="http://schemas.microsoft.com/office/drawing/2014/main" val="371597924"/>
                  </a:ext>
                </a:extLst>
              </a:tr>
              <a:tr h="233555">
                <a:tc>
                  <a:txBody>
                    <a:bodyPr/>
                    <a:lstStyle/>
                    <a:p>
                      <a:pPr algn="l">
                        <a:lnSpc>
                          <a:spcPct val="107000"/>
                        </a:lnSpc>
                        <a:spcAft>
                          <a:spcPts val="800"/>
                        </a:spcAft>
                      </a:pPr>
                      <a:r>
                        <a:rPr lang="en-GB" sz="1200">
                          <a:effectLst/>
                          <a:latin typeface="Sassoon Primary Std" panose="020B0503020103030203" pitchFamily="34" charset="0"/>
                          <a:ea typeface="Ebrima" panose="02000000000000000000" pitchFamily="2" charset="0"/>
                          <a:cs typeface="Ebrima" panose="02000000000000000000" pitchFamily="2" charset="0"/>
                        </a:rPr>
                        <a:t>drought</a:t>
                      </a:r>
                    </a:p>
                  </a:txBody>
                  <a:tcPr marL="68580" marR="68580" marT="9525" marB="0">
                    <a:solidFill>
                      <a:schemeClr val="accent6">
                        <a:lumMod val="60000"/>
                        <a:lumOff val="40000"/>
                      </a:schemeClr>
                    </a:solidFill>
                  </a:tcPr>
                </a:tc>
                <a:tc>
                  <a:txBody>
                    <a:bodyPr/>
                    <a:lstStyle/>
                    <a:p>
                      <a:pPr algn="l">
                        <a:lnSpc>
                          <a:spcPct val="107000"/>
                        </a:lnSpc>
                        <a:spcAft>
                          <a:spcPts val="800"/>
                        </a:spcAft>
                      </a:pPr>
                      <a:r>
                        <a:rPr lang="en-GB" sz="1200" dirty="0">
                          <a:effectLst/>
                          <a:latin typeface="Sassoon Primary Std" panose="020B0503020103030203" pitchFamily="34" charset="0"/>
                          <a:ea typeface="Ebrima" panose="02000000000000000000" pitchFamily="2" charset="0"/>
                          <a:cs typeface="Ebrima" panose="02000000000000000000" pitchFamily="2" charset="0"/>
                        </a:rPr>
                        <a:t>A long period with very little rain.</a:t>
                      </a:r>
                    </a:p>
                  </a:txBody>
                  <a:tcPr marL="68580" marR="68580" marT="9525" marB="0">
                    <a:solidFill>
                      <a:schemeClr val="accent6">
                        <a:lumMod val="60000"/>
                        <a:lumOff val="40000"/>
                      </a:schemeClr>
                    </a:solidFill>
                  </a:tcPr>
                </a:tc>
                <a:extLst>
                  <a:ext uri="{0D108BD9-81ED-4DB2-BD59-A6C34878D82A}">
                    <a16:rowId xmlns:a16="http://schemas.microsoft.com/office/drawing/2014/main" val="1983232395"/>
                  </a:ext>
                </a:extLst>
              </a:tr>
              <a:tr h="276739">
                <a:tc>
                  <a:txBody>
                    <a:bodyPr/>
                    <a:lstStyle/>
                    <a:p>
                      <a:pPr algn="l">
                        <a:lnSpc>
                          <a:spcPct val="107000"/>
                        </a:lnSpc>
                        <a:spcAft>
                          <a:spcPts val="800"/>
                        </a:spcAft>
                      </a:pPr>
                      <a:r>
                        <a:rPr lang="en-GB" sz="1200">
                          <a:effectLst/>
                          <a:latin typeface="Sassoon Primary Std" panose="020B0503020103030203" pitchFamily="34" charset="0"/>
                          <a:ea typeface="Ebrima" panose="02000000000000000000" pitchFamily="2" charset="0"/>
                          <a:cs typeface="Ebrima" panose="02000000000000000000" pitchFamily="2" charset="0"/>
                        </a:rPr>
                        <a:t>maize</a:t>
                      </a:r>
                    </a:p>
                  </a:txBody>
                  <a:tcPr marL="68580" marR="68580" marT="9525" marB="0">
                    <a:solidFill>
                      <a:schemeClr val="accent6">
                        <a:lumMod val="60000"/>
                        <a:lumOff val="40000"/>
                      </a:schemeClr>
                    </a:solidFill>
                  </a:tcPr>
                </a:tc>
                <a:tc>
                  <a:txBody>
                    <a:bodyPr/>
                    <a:lstStyle/>
                    <a:p>
                      <a:pPr algn="l">
                        <a:lnSpc>
                          <a:spcPct val="107000"/>
                        </a:lnSpc>
                        <a:spcAft>
                          <a:spcPts val="800"/>
                        </a:spcAft>
                      </a:pPr>
                      <a:r>
                        <a:rPr lang="en-GB" sz="1200" dirty="0">
                          <a:effectLst/>
                          <a:latin typeface="Sassoon Primary Std" panose="020B0503020103030203" pitchFamily="34" charset="0"/>
                          <a:ea typeface="Ebrima" panose="02000000000000000000" pitchFamily="2" charset="0"/>
                          <a:cs typeface="Ebrima" panose="02000000000000000000" pitchFamily="2" charset="0"/>
                        </a:rPr>
                        <a:t>Another word for sweetcorn or corn on the cob. It can be made into a dough and baked into tortillas.</a:t>
                      </a:r>
                    </a:p>
                  </a:txBody>
                  <a:tcPr marL="68580" marR="68580" marT="9525" marB="0">
                    <a:solidFill>
                      <a:schemeClr val="accent6">
                        <a:lumMod val="60000"/>
                        <a:lumOff val="40000"/>
                      </a:schemeClr>
                    </a:solidFill>
                  </a:tcPr>
                </a:tc>
                <a:extLst>
                  <a:ext uri="{0D108BD9-81ED-4DB2-BD59-A6C34878D82A}">
                    <a16:rowId xmlns:a16="http://schemas.microsoft.com/office/drawing/2014/main" val="827844290"/>
                  </a:ext>
                </a:extLst>
              </a:tr>
              <a:tr h="394770">
                <a:tc>
                  <a:txBody>
                    <a:bodyPr/>
                    <a:lstStyle/>
                    <a:p>
                      <a:pPr algn="l">
                        <a:lnSpc>
                          <a:spcPct val="107000"/>
                        </a:lnSpc>
                        <a:spcAft>
                          <a:spcPts val="0"/>
                        </a:spcAft>
                      </a:pPr>
                      <a:r>
                        <a:rPr lang="en-GB" sz="1200" dirty="0" smtClean="0">
                          <a:latin typeface="Sassoon Primary Std" panose="020B0503020103030203" pitchFamily="34" charset="0"/>
                          <a:ea typeface="Ebrima" panose="02000000000000000000" pitchFamily="2" charset="0"/>
                          <a:cs typeface="Ebrima" panose="02000000000000000000" pitchFamily="2" charset="0"/>
                        </a:rPr>
                        <a:t>jaguar</a:t>
                      </a:r>
                      <a:endParaRPr lang="en-GB" sz="1200" dirty="0">
                        <a:effectLst/>
                        <a:latin typeface="Sassoon Primary Std" panose="020B0503020103030203" pitchFamily="34" charset="0"/>
                        <a:ea typeface="Ebrima" panose="02000000000000000000" pitchFamily="2" charset="0"/>
                        <a:cs typeface="Ebrima" panose="02000000000000000000" pitchFamily="2" charset="0"/>
                      </a:endParaRPr>
                    </a:p>
                  </a:txBody>
                  <a:tcPr marL="68580" marR="68580" marT="0" marB="0">
                    <a:solidFill>
                      <a:schemeClr val="accent6">
                        <a:lumMod val="60000"/>
                        <a:lumOff val="40000"/>
                      </a:schemeClr>
                    </a:solidFill>
                  </a:tcPr>
                </a:tc>
                <a:tc>
                  <a:txBody>
                    <a:bodyPr/>
                    <a:lstStyle/>
                    <a:p>
                      <a:pPr marL="0" marR="0" indent="0" algn="l" defTabSz="914400" rtl="0" eaLnBrk="1" fontAlgn="auto" latinLnBrk="0" hangingPunct="1">
                        <a:lnSpc>
                          <a:spcPct val="107000"/>
                        </a:lnSpc>
                        <a:spcBef>
                          <a:spcPts val="0"/>
                        </a:spcBef>
                        <a:spcAft>
                          <a:spcPts val="0"/>
                        </a:spcAft>
                        <a:buClrTx/>
                        <a:buSzTx/>
                        <a:buFontTx/>
                        <a:buNone/>
                        <a:tabLst>
                          <a:tab pos="1733550" algn="l"/>
                        </a:tabLst>
                        <a:defRPr/>
                      </a:pPr>
                      <a:r>
                        <a:rPr lang="en-GB" sz="1200" dirty="0" smtClean="0">
                          <a:latin typeface="Sassoon Primary Std" panose="020B0503020103030203" pitchFamily="34" charset="0"/>
                          <a:ea typeface="Ebrima" panose="02000000000000000000" pitchFamily="2" charset="0"/>
                          <a:cs typeface="Ebrima" panose="02000000000000000000" pitchFamily="2" charset="0"/>
                        </a:rPr>
                        <a:t>A big cat, heavier than a leopard, with yellowish fur and black spots.</a:t>
                      </a:r>
                      <a:endParaRPr lang="en-GB" sz="1200" dirty="0" smtClean="0">
                        <a:effectLst/>
                        <a:latin typeface="Sassoon Primary Std" panose="020B0503020103030203" pitchFamily="34" charset="0"/>
                        <a:ea typeface="Ebrima" panose="02000000000000000000" pitchFamily="2" charset="0"/>
                        <a:cs typeface="Ebrima" panose="02000000000000000000" pitchFamily="2" charset="0"/>
                      </a:endParaRPr>
                    </a:p>
                    <a:p>
                      <a:pPr algn="l">
                        <a:lnSpc>
                          <a:spcPct val="107000"/>
                        </a:lnSpc>
                        <a:spcAft>
                          <a:spcPts val="0"/>
                        </a:spcAft>
                        <a:tabLst>
                          <a:tab pos="1733550" algn="l"/>
                        </a:tabLst>
                      </a:pPr>
                      <a:endParaRPr lang="en-GB" sz="1200" dirty="0">
                        <a:effectLst/>
                        <a:latin typeface="Sassoon Primary Std" panose="020B0503020103030203" pitchFamily="34" charset="0"/>
                        <a:ea typeface="Ebrima" panose="02000000000000000000" pitchFamily="2" charset="0"/>
                        <a:cs typeface="Ebrima" panose="02000000000000000000" pitchFamily="2" charset="0"/>
                      </a:endParaRPr>
                    </a:p>
                  </a:txBody>
                  <a:tcPr marL="68580" marR="68580" marT="0" marB="0">
                    <a:solidFill>
                      <a:schemeClr val="accent6">
                        <a:lumMod val="60000"/>
                        <a:lumOff val="40000"/>
                      </a:schemeClr>
                    </a:solidFill>
                  </a:tcPr>
                </a:tc>
                <a:extLst>
                  <a:ext uri="{0D108BD9-81ED-4DB2-BD59-A6C34878D82A}">
                    <a16:rowId xmlns:a16="http://schemas.microsoft.com/office/drawing/2014/main" val="3207138314"/>
                  </a:ext>
                </a:extLst>
              </a:tr>
              <a:tr h="294100">
                <a:tc>
                  <a:txBody>
                    <a:bodyPr/>
                    <a:lstStyle/>
                    <a:p>
                      <a:pPr algn="l">
                        <a:lnSpc>
                          <a:spcPct val="107000"/>
                        </a:lnSpc>
                        <a:spcAft>
                          <a:spcPts val="0"/>
                        </a:spcAft>
                      </a:pPr>
                      <a:r>
                        <a:rPr lang="en-GB" sz="1200" dirty="0" smtClean="0">
                          <a:latin typeface="Sassoon Primary Std" panose="020B0503020103030203" pitchFamily="34" charset="0"/>
                          <a:ea typeface="Ebrima" panose="02000000000000000000" pitchFamily="2" charset="0"/>
                          <a:cs typeface="Ebrima" panose="02000000000000000000" pitchFamily="2" charset="0"/>
                        </a:rPr>
                        <a:t>scribes</a:t>
                      </a:r>
                      <a:endParaRPr lang="en-GB" sz="1200" dirty="0">
                        <a:effectLst/>
                        <a:latin typeface="Sassoon Primary Std" panose="020B0503020103030203" pitchFamily="34" charset="0"/>
                        <a:ea typeface="Ebrima" panose="02000000000000000000" pitchFamily="2" charset="0"/>
                        <a:cs typeface="Ebrima" panose="02000000000000000000" pitchFamily="2" charset="0"/>
                      </a:endParaRPr>
                    </a:p>
                  </a:txBody>
                  <a:tcPr marL="68580" marR="68580" marT="0" marB="0">
                    <a:solidFill>
                      <a:schemeClr val="accent6">
                        <a:lumMod val="60000"/>
                        <a:lumOff val="40000"/>
                      </a:schemeClr>
                    </a:solidFill>
                  </a:tcPr>
                </a:tc>
                <a:tc>
                  <a:txBody>
                    <a:bodyPr/>
                    <a:lstStyle/>
                    <a:p>
                      <a:pPr algn="l">
                        <a:lnSpc>
                          <a:spcPct val="107000"/>
                        </a:lnSpc>
                        <a:spcAft>
                          <a:spcPts val="0"/>
                        </a:spcAft>
                        <a:tabLst>
                          <a:tab pos="1733550" algn="l"/>
                        </a:tabLst>
                      </a:pPr>
                      <a:r>
                        <a:rPr lang="en-GB" sz="1200" dirty="0" smtClean="0">
                          <a:latin typeface="Sassoon Primary Std" panose="020B0503020103030203" pitchFamily="34" charset="0"/>
                          <a:ea typeface="Ebrima" panose="02000000000000000000" pitchFamily="2" charset="0"/>
                          <a:cs typeface="Ebrima" panose="02000000000000000000" pitchFamily="2" charset="0"/>
                        </a:rPr>
                        <a:t>People trained to write things down, either as an official record or for someone else unable to write.</a:t>
                      </a:r>
                      <a:endParaRPr lang="en-GB" sz="1200" dirty="0">
                        <a:effectLst/>
                        <a:latin typeface="Sassoon Primary Std" panose="020B0503020103030203" pitchFamily="34" charset="0"/>
                        <a:ea typeface="Ebrima" panose="02000000000000000000" pitchFamily="2" charset="0"/>
                        <a:cs typeface="Ebrima" panose="02000000000000000000" pitchFamily="2" charset="0"/>
                      </a:endParaRPr>
                    </a:p>
                  </a:txBody>
                  <a:tcPr marL="68580" marR="68580" marT="0" marB="0">
                    <a:solidFill>
                      <a:schemeClr val="accent6">
                        <a:lumMod val="60000"/>
                        <a:lumOff val="40000"/>
                      </a:schemeClr>
                    </a:solidFill>
                  </a:tcPr>
                </a:tc>
                <a:extLst>
                  <a:ext uri="{0D108BD9-81ED-4DB2-BD59-A6C34878D82A}">
                    <a16:rowId xmlns:a16="http://schemas.microsoft.com/office/drawing/2014/main" val="3824347413"/>
                  </a:ext>
                </a:extLst>
              </a:tr>
              <a:tr h="435716">
                <a:tc>
                  <a:txBody>
                    <a:bodyPr/>
                    <a:lstStyle/>
                    <a:p>
                      <a:pPr algn="l">
                        <a:lnSpc>
                          <a:spcPct val="107000"/>
                        </a:lnSpc>
                        <a:spcAft>
                          <a:spcPts val="0"/>
                        </a:spcAft>
                      </a:pPr>
                      <a:r>
                        <a:rPr lang="en-GB" sz="1200" dirty="0" smtClean="0">
                          <a:latin typeface="Sassoon Primary Std" panose="020B0503020103030203" pitchFamily="34" charset="0"/>
                          <a:ea typeface="Ebrima" panose="02000000000000000000" pitchFamily="2" charset="0"/>
                          <a:cs typeface="Ebrima" panose="02000000000000000000" pitchFamily="2" charset="0"/>
                        </a:rPr>
                        <a:t>cacao beans</a:t>
                      </a:r>
                      <a:endParaRPr lang="en-GB" sz="1200" dirty="0">
                        <a:effectLst/>
                        <a:latin typeface="Sassoon Primary Std" panose="020B0503020103030203" pitchFamily="34" charset="0"/>
                        <a:ea typeface="Ebrima" panose="02000000000000000000" pitchFamily="2" charset="0"/>
                        <a:cs typeface="Ebrima" panose="02000000000000000000" pitchFamily="2" charset="0"/>
                      </a:endParaRPr>
                    </a:p>
                  </a:txBody>
                  <a:tcPr marL="68580" marR="68580" marT="0" marB="0">
                    <a:solidFill>
                      <a:schemeClr val="accent6">
                        <a:lumMod val="60000"/>
                        <a:lumOff val="40000"/>
                      </a:schemeClr>
                    </a:solidFill>
                  </a:tcPr>
                </a:tc>
                <a:tc>
                  <a:txBody>
                    <a:bodyPr/>
                    <a:lstStyle/>
                    <a:p>
                      <a:pPr algn="l">
                        <a:lnSpc>
                          <a:spcPct val="107000"/>
                        </a:lnSpc>
                        <a:spcAft>
                          <a:spcPts val="0"/>
                        </a:spcAft>
                        <a:tabLst>
                          <a:tab pos="1733550" algn="l"/>
                        </a:tabLst>
                      </a:pPr>
                      <a:r>
                        <a:rPr lang="en-GB" sz="1200" dirty="0" smtClean="0">
                          <a:latin typeface="Sassoon Primary Std" panose="020B0503020103030203" pitchFamily="34" charset="0"/>
                          <a:ea typeface="Ebrima" panose="02000000000000000000" pitchFamily="2" charset="0"/>
                          <a:cs typeface="Ebrima" panose="02000000000000000000" pitchFamily="2" charset="0"/>
                        </a:rPr>
                        <a:t>Cacao trees sprout pods directly from their trunks. When they are ripe, the pods can be broken open to reveal the beans, which can then be dried, roasted and ground.</a:t>
                      </a:r>
                      <a:endParaRPr lang="en-GB" sz="1200" dirty="0">
                        <a:effectLst/>
                        <a:latin typeface="Sassoon Primary Std" panose="020B0503020103030203" pitchFamily="34" charset="0"/>
                        <a:ea typeface="Ebrima" panose="02000000000000000000" pitchFamily="2" charset="0"/>
                        <a:cs typeface="Ebrima" panose="02000000000000000000" pitchFamily="2" charset="0"/>
                      </a:endParaRPr>
                    </a:p>
                  </a:txBody>
                  <a:tcPr marL="68580" marR="68580" marT="0" marB="0">
                    <a:solidFill>
                      <a:schemeClr val="accent6">
                        <a:lumMod val="60000"/>
                        <a:lumOff val="40000"/>
                      </a:schemeClr>
                    </a:solidFill>
                  </a:tcPr>
                </a:tc>
                <a:extLst>
                  <a:ext uri="{0D108BD9-81ED-4DB2-BD59-A6C34878D82A}">
                    <a16:rowId xmlns:a16="http://schemas.microsoft.com/office/drawing/2014/main" val="2964108266"/>
                  </a:ext>
                </a:extLst>
              </a:tr>
              <a:tr h="597011">
                <a:tc>
                  <a:txBody>
                    <a:bodyPr/>
                    <a:lstStyle/>
                    <a:p>
                      <a:pPr algn="l">
                        <a:lnSpc>
                          <a:spcPct val="107000"/>
                        </a:lnSpc>
                        <a:spcAft>
                          <a:spcPts val="0"/>
                        </a:spcAft>
                      </a:pPr>
                      <a:r>
                        <a:rPr lang="en-GB" sz="1200" dirty="0" smtClean="0">
                          <a:latin typeface="Sassoon Primary Std" panose="020B0503020103030203" pitchFamily="34" charset="0"/>
                          <a:ea typeface="Ebrima" panose="02000000000000000000" pitchFamily="2" charset="0"/>
                          <a:cs typeface="Ebrima" panose="02000000000000000000" pitchFamily="2" charset="0"/>
                        </a:rPr>
                        <a:t>glyphs.</a:t>
                      </a:r>
                      <a:endParaRPr lang="en-GB" sz="1200" dirty="0">
                        <a:effectLst/>
                        <a:latin typeface="Sassoon Primary Std" panose="020B0503020103030203" pitchFamily="34" charset="0"/>
                        <a:ea typeface="Ebrima" panose="02000000000000000000" pitchFamily="2" charset="0"/>
                        <a:cs typeface="Ebrima" panose="02000000000000000000" pitchFamily="2" charset="0"/>
                      </a:endParaRPr>
                    </a:p>
                  </a:txBody>
                  <a:tcPr marL="68580" marR="68580" marT="0" marB="0">
                    <a:solidFill>
                      <a:schemeClr val="accent6">
                        <a:lumMod val="60000"/>
                        <a:lumOff val="40000"/>
                      </a:schemeClr>
                    </a:solidFill>
                  </a:tcPr>
                </a:tc>
                <a:tc>
                  <a:txBody>
                    <a:bodyPr/>
                    <a:lstStyle/>
                    <a:p>
                      <a:pPr algn="l">
                        <a:lnSpc>
                          <a:spcPct val="107000"/>
                        </a:lnSpc>
                        <a:spcAft>
                          <a:spcPts val="0"/>
                        </a:spcAft>
                      </a:pPr>
                      <a:r>
                        <a:rPr lang="en-GB" sz="1200" dirty="0" smtClean="0">
                          <a:latin typeface="Sassoon Primary Std" panose="020B0503020103030203" pitchFamily="34" charset="0"/>
                          <a:ea typeface="Ebrima" panose="02000000000000000000" pitchFamily="2" charset="0"/>
                          <a:cs typeface="Ebrima" panose="02000000000000000000" pitchFamily="2" charset="0"/>
                        </a:rPr>
                        <a:t>The Maya writing system was used to write several different Maya languages. It was made up of many symbols called glyphs. Logograms are glyphs representing whole words. Syllabograms are glyphs representing units of sound (syllables). </a:t>
                      </a:r>
                      <a:endParaRPr lang="en-GB" sz="1200" dirty="0">
                        <a:effectLst/>
                        <a:latin typeface="Sassoon Primary Std" panose="020B0503020103030203" pitchFamily="34" charset="0"/>
                        <a:ea typeface="Ebrima" panose="02000000000000000000" pitchFamily="2" charset="0"/>
                        <a:cs typeface="Ebrima" panose="02000000000000000000" pitchFamily="2" charset="0"/>
                      </a:endParaRPr>
                    </a:p>
                  </a:txBody>
                  <a:tcPr marL="68580" marR="68580" marT="0" marB="0">
                    <a:solidFill>
                      <a:schemeClr val="accent6">
                        <a:lumMod val="60000"/>
                        <a:lumOff val="40000"/>
                      </a:schemeClr>
                    </a:solidFill>
                  </a:tcPr>
                </a:tc>
                <a:extLst>
                  <a:ext uri="{0D108BD9-81ED-4DB2-BD59-A6C34878D82A}">
                    <a16:rowId xmlns:a16="http://schemas.microsoft.com/office/drawing/2014/main" val="1572759811"/>
                  </a:ext>
                </a:extLst>
              </a:tr>
              <a:tr h="1001494">
                <a:tc>
                  <a:txBody>
                    <a:bodyPr/>
                    <a:lstStyle/>
                    <a:p>
                      <a:pPr algn="l">
                        <a:lnSpc>
                          <a:spcPct val="107000"/>
                        </a:lnSpc>
                        <a:spcAft>
                          <a:spcPts val="0"/>
                        </a:spcAft>
                      </a:pPr>
                      <a:r>
                        <a:rPr lang="en-GB" sz="1200" dirty="0" smtClean="0">
                          <a:latin typeface="Sassoon Primary Std" panose="020B0503020103030203" pitchFamily="34" charset="0"/>
                          <a:ea typeface="Ebrima" panose="02000000000000000000" pitchFamily="2" charset="0"/>
                          <a:cs typeface="Ebrima" panose="02000000000000000000" pitchFamily="2" charset="0"/>
                        </a:rPr>
                        <a:t>The Afterlife</a:t>
                      </a:r>
                      <a:endParaRPr lang="en-GB" sz="1200" dirty="0">
                        <a:effectLst/>
                        <a:latin typeface="Sassoon Primary Std" panose="020B0503020103030203" pitchFamily="34" charset="0"/>
                        <a:ea typeface="Ebrima" panose="02000000000000000000" pitchFamily="2" charset="0"/>
                        <a:cs typeface="Ebrima" panose="02000000000000000000" pitchFamily="2" charset="0"/>
                      </a:endParaRPr>
                    </a:p>
                  </a:txBody>
                  <a:tcPr marL="68580" marR="68580" marT="0" marB="0">
                    <a:solidFill>
                      <a:schemeClr val="accent6">
                        <a:lumMod val="60000"/>
                        <a:lumOff val="40000"/>
                      </a:schemeClr>
                    </a:solidFill>
                  </a:tcPr>
                </a:tc>
                <a:tc>
                  <a:txBody>
                    <a:bodyPr/>
                    <a:lstStyle/>
                    <a:p>
                      <a:pPr algn="l">
                        <a:lnSpc>
                          <a:spcPct val="107000"/>
                        </a:lnSpc>
                        <a:spcAft>
                          <a:spcPts val="0"/>
                        </a:spcAft>
                      </a:pPr>
                      <a:r>
                        <a:rPr lang="en-GB" sz="1200" dirty="0" smtClean="0">
                          <a:latin typeface="Sassoon Primary Std" panose="020B0503020103030203" pitchFamily="34" charset="0"/>
                          <a:ea typeface="Ebrima" panose="02000000000000000000" pitchFamily="2" charset="0"/>
                          <a:cs typeface="Ebrima" panose="02000000000000000000" pitchFamily="2" charset="0"/>
                        </a:rPr>
                        <a:t>The Middle world – The Maya people believed that the Earth, which they called the Middle world, was large and flat and resting on the back of a creature, such as a turtle or crocodile. The Upper world – The Maya believed this was in the sky or heavens and was connected to the Middle world by the branches of a tree. The Underworld – A tree connecting its branches to the Upper world was also believed to grow its roots down to the Underworld.</a:t>
                      </a:r>
                      <a:endParaRPr lang="en-GB" sz="1200" dirty="0">
                        <a:effectLst/>
                        <a:latin typeface="Sassoon Primary Std" panose="020B0503020103030203" pitchFamily="34" charset="0"/>
                        <a:ea typeface="Ebrima" panose="02000000000000000000" pitchFamily="2" charset="0"/>
                        <a:cs typeface="Ebrima" panose="02000000000000000000" pitchFamily="2" charset="0"/>
                      </a:endParaRPr>
                    </a:p>
                  </a:txBody>
                  <a:tcPr marL="68580" marR="68580" marT="0" marB="0">
                    <a:solidFill>
                      <a:schemeClr val="accent6">
                        <a:lumMod val="60000"/>
                        <a:lumOff val="40000"/>
                      </a:schemeClr>
                    </a:solidFill>
                  </a:tcPr>
                </a:tc>
                <a:extLst>
                  <a:ext uri="{0D108BD9-81ED-4DB2-BD59-A6C34878D82A}">
                    <a16:rowId xmlns:a16="http://schemas.microsoft.com/office/drawing/2014/main" val="483753281"/>
                  </a:ext>
                </a:extLst>
              </a:tr>
            </a:tbl>
          </a:graphicData>
        </a:graphic>
      </p:graphicFrame>
      <p:pic>
        <p:nvPicPr>
          <p:cNvPr id="2" name="Picture 1"/>
          <p:cNvPicPr>
            <a:picLocks noChangeAspect="1"/>
          </p:cNvPicPr>
          <p:nvPr/>
        </p:nvPicPr>
        <p:blipFill>
          <a:blip r:embed="rId2"/>
          <a:stretch>
            <a:fillRect/>
          </a:stretch>
        </p:blipFill>
        <p:spPr>
          <a:xfrm>
            <a:off x="11396524" y="0"/>
            <a:ext cx="662953" cy="583079"/>
          </a:xfrm>
          <a:prstGeom prst="rect">
            <a:avLst/>
          </a:prstGeom>
        </p:spPr>
      </p:pic>
      <p:sp>
        <p:nvSpPr>
          <p:cNvPr id="3" name="Rectangle 2"/>
          <p:cNvSpPr/>
          <p:nvPr/>
        </p:nvSpPr>
        <p:spPr>
          <a:xfrm>
            <a:off x="2305877" y="98475"/>
            <a:ext cx="7805531" cy="369332"/>
          </a:xfrm>
          <a:prstGeom prst="rect">
            <a:avLst/>
          </a:prstGeom>
        </p:spPr>
        <p:txBody>
          <a:bodyPr wrap="square">
            <a:spAutoFit/>
          </a:bodyPr>
          <a:lstStyle/>
          <a:p>
            <a:r>
              <a:rPr lang="en-GB" b="1" i="1" dirty="0">
                <a:latin typeface="Ebrima" panose="02000000000000000000" pitchFamily="2" charset="0"/>
                <a:ea typeface="Calibri" panose="020F0502020204030204" pitchFamily="34" charset="0"/>
                <a:cs typeface="Times New Roman" panose="02020603050405020304" pitchFamily="18" charset="0"/>
              </a:rPr>
              <a:t> </a:t>
            </a:r>
            <a:endParaRPr lang="en-GB" dirty="0">
              <a:latin typeface="Sassoon Primary" pitchFamily="50" charset="0"/>
            </a:endParaRPr>
          </a:p>
        </p:txBody>
      </p:sp>
      <p:sp>
        <p:nvSpPr>
          <p:cNvPr id="6" name="TextBox 5"/>
          <p:cNvSpPr txBox="1"/>
          <p:nvPr/>
        </p:nvSpPr>
        <p:spPr>
          <a:xfrm>
            <a:off x="3511826" y="98471"/>
            <a:ext cx="7527235" cy="400110"/>
          </a:xfrm>
          <a:prstGeom prst="rect">
            <a:avLst/>
          </a:prstGeom>
          <a:noFill/>
        </p:spPr>
        <p:txBody>
          <a:bodyPr wrap="square" rtlCol="0">
            <a:spAutoFit/>
          </a:bodyPr>
          <a:lstStyle/>
          <a:p>
            <a:r>
              <a:rPr lang="en-GB" sz="2000" dirty="0" smtClean="0">
                <a:latin typeface="Sassoon Primary" pitchFamily="50" charset="0"/>
                <a:ea typeface="Ebrima" panose="02000000000000000000" pitchFamily="2" charset="0"/>
                <a:cs typeface="Ebrima" panose="02000000000000000000" pitchFamily="2" charset="0"/>
              </a:rPr>
              <a:t>       </a:t>
            </a:r>
            <a:r>
              <a:rPr lang="en-GB" sz="2000" dirty="0" smtClean="0">
                <a:latin typeface="Sassoon Primary Std" panose="020B0503020103030203" pitchFamily="34" charset="0"/>
                <a:ea typeface="Ebrima" panose="02000000000000000000" pitchFamily="2" charset="0"/>
                <a:cs typeface="Ebrima" panose="02000000000000000000" pitchFamily="2" charset="0"/>
              </a:rPr>
              <a:t>Who </a:t>
            </a:r>
            <a:r>
              <a:rPr lang="en-GB" sz="2000" dirty="0">
                <a:latin typeface="Sassoon Primary Std" panose="020B0503020103030203" pitchFamily="34" charset="0"/>
                <a:ea typeface="Ebrima" panose="02000000000000000000" pitchFamily="2" charset="0"/>
                <a:cs typeface="Ebrima" panose="02000000000000000000" pitchFamily="2" charset="0"/>
              </a:rPr>
              <a:t>were the Mayans?</a:t>
            </a:r>
            <a:endParaRPr lang="en-GB" sz="2400" b="1" dirty="0">
              <a:latin typeface="Sassoon Primary Std" panose="020B0503020103030203" pitchFamily="34" charset="0"/>
              <a:ea typeface="Ebrima" panose="02000000000000000000" pitchFamily="2" charset="0"/>
              <a:cs typeface="Ebrima" panose="02000000000000000000" pitchFamily="2" charset="0"/>
            </a:endParaRPr>
          </a:p>
        </p:txBody>
      </p:sp>
      <p:sp>
        <p:nvSpPr>
          <p:cNvPr id="9" name="TextBox 8"/>
          <p:cNvSpPr txBox="1"/>
          <p:nvPr/>
        </p:nvSpPr>
        <p:spPr>
          <a:xfrm>
            <a:off x="212035" y="98475"/>
            <a:ext cx="2332382" cy="369332"/>
          </a:xfrm>
          <a:prstGeom prst="rect">
            <a:avLst/>
          </a:prstGeom>
          <a:noFill/>
        </p:spPr>
        <p:txBody>
          <a:bodyPr wrap="square" rtlCol="0">
            <a:spAutoFit/>
          </a:bodyPr>
          <a:lstStyle/>
          <a:p>
            <a:r>
              <a:rPr lang="en-GB" dirty="0" smtClean="0">
                <a:latin typeface="Sassoon Primary Std" panose="020B0503020103030203" pitchFamily="34" charset="0"/>
                <a:ea typeface="Ebrima" panose="02000000000000000000" pitchFamily="2" charset="0"/>
                <a:cs typeface="Ebrima" panose="02000000000000000000" pitchFamily="2" charset="0"/>
              </a:rPr>
              <a:t>Year </a:t>
            </a:r>
            <a:r>
              <a:rPr lang="en-GB" dirty="0" smtClean="0">
                <a:latin typeface="Sassoon Primary Std" panose="020B0503020103030203" pitchFamily="34" charset="0"/>
                <a:ea typeface="Ebrima" panose="02000000000000000000" pitchFamily="2" charset="0"/>
                <a:cs typeface="Ebrima" panose="02000000000000000000" pitchFamily="2" charset="0"/>
              </a:rPr>
              <a:t>5/6 </a:t>
            </a:r>
            <a:r>
              <a:rPr lang="en-GB" dirty="0" smtClean="0">
                <a:latin typeface="Sassoon Primary Std" panose="020B0503020103030203" pitchFamily="34" charset="0"/>
                <a:ea typeface="Ebrima" panose="02000000000000000000" pitchFamily="2" charset="0"/>
                <a:cs typeface="Ebrima" panose="02000000000000000000" pitchFamily="2" charset="0"/>
              </a:rPr>
              <a:t>Summer 6</a:t>
            </a:r>
            <a:endParaRPr lang="en-GB" dirty="0">
              <a:latin typeface="Sassoon Primary Std" panose="020B0503020103030203" pitchFamily="34" charset="0"/>
              <a:ea typeface="Ebrima" panose="02000000000000000000" pitchFamily="2" charset="0"/>
              <a:cs typeface="Ebrima" panose="02000000000000000000" pitchFamily="2" charset="0"/>
            </a:endParaRPr>
          </a:p>
        </p:txBody>
      </p:sp>
      <p:pic>
        <p:nvPicPr>
          <p:cNvPr id="11" name="Picture 10"/>
          <p:cNvPicPr>
            <a:picLocks noChangeAspect="1"/>
          </p:cNvPicPr>
          <p:nvPr/>
        </p:nvPicPr>
        <p:blipFill>
          <a:blip r:embed="rId3"/>
          <a:stretch>
            <a:fillRect/>
          </a:stretch>
        </p:blipFill>
        <p:spPr>
          <a:xfrm>
            <a:off x="4367503" y="5219845"/>
            <a:ext cx="7824496" cy="1623364"/>
          </a:xfrm>
          <a:prstGeom prst="rect">
            <a:avLst/>
          </a:prstGeom>
        </p:spPr>
      </p:pic>
    </p:spTree>
    <p:extLst>
      <p:ext uri="{BB962C8B-B14F-4D97-AF65-F5344CB8AC3E}">
        <p14:creationId xmlns:p14="http://schemas.microsoft.com/office/powerpoint/2010/main" val="1178826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3073</TotalTime>
  <Words>467</Words>
  <Application>Microsoft Office PowerPoint</Application>
  <PresentationFormat>Widescreen</PresentationFormat>
  <Paragraphs>38</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Arial</vt:lpstr>
      <vt:lpstr>Calibri</vt:lpstr>
      <vt:lpstr>Calibri Light</vt:lpstr>
      <vt:lpstr>Ebrima</vt:lpstr>
      <vt:lpstr>Sassoon Primary</vt:lpstr>
      <vt:lpstr>Sassoon Primary Std</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Doe</dc:creator>
  <cp:lastModifiedBy>Abi Doe</cp:lastModifiedBy>
  <cp:revision>80</cp:revision>
  <cp:lastPrinted>2024-05-14T12:20:50Z</cp:lastPrinted>
  <dcterms:created xsi:type="dcterms:W3CDTF">2021-01-14T10:49:57Z</dcterms:created>
  <dcterms:modified xsi:type="dcterms:W3CDTF">2026-05-14T16:13:15Z</dcterms:modified>
</cp:coreProperties>
</file>