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  <p:sldMasterId id="2147483666" r:id="rId2"/>
  </p:sldMasterIdLst>
  <p:notesMasterIdLst>
    <p:notesMasterId r:id="rId5"/>
  </p:notesMasterIdLst>
  <p:sldIdLst>
    <p:sldId id="256" r:id="rId3"/>
    <p:sldId id="257" r:id="rId4"/>
  </p:sldIdLst>
  <p:sldSz cx="7559675" cy="10691813"/>
  <p:notesSz cx="6858000" cy="9144000"/>
  <p:embeddedFontLst>
    <p:embeddedFont>
      <p:font typeface="Lexend" panose="020B0604020202020204" charset="0"/>
      <p:regular r:id="rId6"/>
    </p:embeddedFont>
    <p:embeddedFont>
      <p:font typeface="Lexend Medium" panose="020B0604020202020204" charset="0"/>
      <p:regular r:id="rId7"/>
    </p:embeddedFont>
    <p:embeddedFont>
      <p:font typeface="Kalam" panose="020B0604020202020204" charset="0"/>
      <p:regular r:id="rId8"/>
    </p:embeddedFont>
    <p:embeddedFont>
      <p:font typeface="Lexend Light" panose="020B0604020202020204" charset="0"/>
      <p:regular r:id="rId9"/>
    </p:embeddedFont>
  </p:embeddedFontLst>
  <p:custDataLst>
    <p:tags r:id="rId10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>
      <p:cViewPr varScale="1">
        <p:scale>
          <a:sx n="56" d="100"/>
          <a:sy n="56" d="100"/>
        </p:scale>
        <p:origin x="24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7996905f60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7996905f60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7996905f60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7996905f60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archives.gov.uk/doc/open-government-licence/version/3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thenational.academy/legal/terms-and-conditions" TargetMode="Externa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thenational.academy/legal/terms-and-conditions" TargetMode="External"/><Relationship Id="rId5" Type="http://schemas.openxmlformats.org/officeDocument/2006/relationships/hyperlink" Target="https://www.nationalarchives.gov.uk/doc/open-government-licence/version/3/" TargetMode="Externa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thenational.academy/legal/terms-and-conditions" TargetMode="External"/><Relationship Id="rId5" Type="http://schemas.openxmlformats.org/officeDocument/2006/relationships/hyperlink" Target="https://www.nationalarchives.gov.uk/doc/open-government-licence/version/3/" TargetMode="Externa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ionalarchives.gov.uk/doc/open-government-licence/version/3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thenational.academy/legal/terms-and-conditions" TargetMode="Externa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s://www.thenational.academy/legal/terms-and-conditions" TargetMode="External"/><Relationship Id="rId5" Type="http://schemas.openxmlformats.org/officeDocument/2006/relationships/hyperlink" Target="https://www.nationalarchives.gov.uk/doc/open-government-licence/version/3/" TargetMode="Externa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 FRONT COL 1">
  <p:cSld name="SECTION_HEADER_1_1_1_1_1_1_1_1_1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68000" y="266700"/>
            <a:ext cx="6624000" cy="432000"/>
          </a:xfrm>
          <a:prstGeom prst="rect">
            <a:avLst/>
          </a:prstGeom>
        </p:spPr>
        <p:txBody>
          <a:bodyPr spcFirstLastPara="1" wrap="square" lIns="0" tIns="91425" rIns="91425" bIns="91425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Font typeface="Lexend"/>
              <a:buNone/>
              <a:defRPr sz="1800" b="1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8000" y="9981175"/>
            <a:ext cx="58989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rcRect l="4603" r="4603"/>
          <a:stretch>
            <a:fillRect/>
          </a:stretch>
        </p:blipFill>
        <p:spPr>
          <a:xfrm>
            <a:off x="466825" y="698750"/>
            <a:ext cx="6623999" cy="75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Google Shape;14;p2"/>
          <p:cNvGrpSpPr/>
          <p:nvPr/>
        </p:nvGrpSpPr>
        <p:grpSpPr>
          <a:xfrm>
            <a:off x="466900" y="962525"/>
            <a:ext cx="2953057" cy="162000"/>
            <a:chOff x="466900" y="962525"/>
            <a:chExt cx="2953057" cy="162000"/>
          </a:xfrm>
        </p:grpSpPr>
        <p:sp>
          <p:nvSpPr>
            <p:cNvPr id="15" name="Google Shape;15;p2"/>
            <p:cNvSpPr txBox="1"/>
            <p:nvPr/>
          </p:nvSpPr>
          <p:spPr>
            <a:xfrm>
              <a:off x="466900" y="962525"/>
              <a:ext cx="2953057" cy="15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GB" sz="1000"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rPr>
                <a:t>Name: </a:t>
              </a:r>
              <a:endParaRPr sz="1000" b="1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endParaRPr>
            </a:p>
          </p:txBody>
        </p:sp>
        <p:cxnSp>
          <p:nvCxnSpPr>
            <p:cNvPr id="16" name="Google Shape;16;p2"/>
            <p:cNvCxnSpPr/>
            <p:nvPr/>
          </p:nvCxnSpPr>
          <p:spPr>
            <a:xfrm rot="10800000" flipH="1">
              <a:off x="943904" y="1116425"/>
              <a:ext cx="1998900" cy="8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88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pos="295">
          <p15:clr>
            <a:srgbClr val="FF0000"/>
          </p15:clr>
        </p15:guide>
        <p15:guide id="7" pos="4467">
          <p15:clr>
            <a:srgbClr val="FF0000"/>
          </p15:clr>
        </p15:guide>
        <p15:guide id="8" pos="1519">
          <p15:clr>
            <a:srgbClr val="D9D9D9"/>
          </p15:clr>
        </p15:guide>
        <p15:guide id="9" pos="1764">
          <p15:clr>
            <a:srgbClr val="D9D9D9"/>
          </p15:clr>
        </p15:guide>
        <p15:guide id="10" pos="3243">
          <p15:clr>
            <a:srgbClr val="D9D9D9"/>
          </p15:clr>
        </p15:guide>
        <p15:guide id="11" pos="2998">
          <p15:clr>
            <a:srgbClr val="D9D9D9"/>
          </p15:clr>
        </p15:guide>
        <p15:guide id="12" pos="3120">
          <p15:clr>
            <a:srgbClr val="D9D9D9"/>
          </p15:clr>
        </p15:guide>
        <p15:guide id="13" pos="1642">
          <p15:clr>
            <a:srgbClr val="D9D9D9"/>
          </p15:clr>
        </p15:guide>
        <p15:guide id="14" pos="2381">
          <p15:clr>
            <a:srgbClr val="D9D9D9"/>
          </p15:clr>
        </p15:guide>
        <p15:guide id="15" pos="2154">
          <p15:clr>
            <a:srgbClr val="FF0000"/>
          </p15:clr>
        </p15:guide>
        <p15:guide id="16" pos="2608">
          <p15:clr>
            <a:srgbClr val="FF0000"/>
          </p15:clr>
        </p15:guide>
        <p15:guide id="17" orient="horz" pos="227">
          <p15:clr>
            <a:srgbClr val="FF000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.0 Middle page">
  <p:cSld name="SECTION_HEADER_1_1_1_1_1_1_1_1_1_1_1_2_1_1_1_1_1_1_1_1_2"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7" name="Google Shape;87;p12"/>
          <p:cNvSpPr txBox="1"/>
          <p:nvPr/>
        </p:nvSpPr>
        <p:spPr>
          <a:xfrm>
            <a:off x="6366900" y="360000"/>
            <a:ext cx="7266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sz="900"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88" name="Google Shape;88;p12"/>
          <p:cNvSpPr txBox="1">
            <a:spLocks noGrp="1"/>
          </p:cNvSpPr>
          <p:nvPr>
            <p:ph type="subTitle" idx="1"/>
          </p:nvPr>
        </p:nvSpPr>
        <p:spPr>
          <a:xfrm>
            <a:off x="466825" y="360000"/>
            <a:ext cx="5779200" cy="2463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2pPr>
            <a:lvl3pPr lvl="2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3pPr>
            <a:lvl4pPr lvl="3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4pPr>
            <a:lvl5pPr lvl="4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5pPr>
            <a:lvl6pPr lvl="5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6pPr>
            <a:lvl7pPr lvl="6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7pPr>
            <a:lvl8pPr lvl="7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8pPr>
            <a:lvl9pPr lvl="8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.1 Last page">
  <p:cSld name="SECTION_HEADER_1_1_1_1_1_1_1_1_1_1_1_2_1_1_1_1_1_1_1_1_1_3"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6366900" y="360000"/>
            <a:ext cx="7266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sz="900"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3" name="Google Shape;93;p13"/>
          <p:cNvSpPr txBox="1">
            <a:spLocks noGrp="1"/>
          </p:cNvSpPr>
          <p:nvPr>
            <p:ph type="subTitle" idx="1"/>
          </p:nvPr>
        </p:nvSpPr>
        <p:spPr>
          <a:xfrm>
            <a:off x="466825" y="360000"/>
            <a:ext cx="5779200" cy="2463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2pPr>
            <a:lvl3pPr lvl="2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3pPr>
            <a:lvl4pPr lvl="3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4pPr>
            <a:lvl5pPr lvl="4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5pPr>
            <a:lvl6pPr lvl="5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6pPr>
            <a:lvl7pPr lvl="6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7pPr>
            <a:lvl8pPr lvl="7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8pPr>
            <a:lvl9pPr lvl="8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2"/>
          </p:nvPr>
        </p:nvSpPr>
        <p:spPr>
          <a:xfrm>
            <a:off x="3875675" y="9972000"/>
            <a:ext cx="2722800" cy="16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Clr>
                <a:srgbClr val="575756"/>
              </a:buClr>
              <a:buSzPts val="900"/>
              <a:buNone/>
              <a:defRPr sz="900">
                <a:solidFill>
                  <a:srgbClr val="575756"/>
                </a:solidFill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2pPr>
            <a:lvl3pPr lvl="2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3pPr>
            <a:lvl4pPr lvl="3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4pPr>
            <a:lvl5pPr lvl="4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5pPr>
            <a:lvl6pPr lvl="5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6pPr>
            <a:lvl7pPr lvl="6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7pPr>
            <a:lvl8pPr lvl="7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8pPr>
            <a:lvl9pPr lvl="8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391800" y="10152000"/>
            <a:ext cx="63675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Licensed on the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3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Open Government Licence v3.0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, except where otherwise stated. See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4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Oak terms &amp; conditions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394350" y="9972000"/>
            <a:ext cx="40698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b="1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© Oak National Academy 2024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 Produced in partnership with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0 Single page worksheet">
  <p:cSld name="SECTION_HEADER_1_1_1_1_1_1_1_1_1_1_1_2_1_1_1_1_1_2"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title"/>
          </p:nvPr>
        </p:nvSpPr>
        <p:spPr>
          <a:xfrm>
            <a:off x="468000" y="8640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1pPr>
            <a:lvl2pPr lvl="1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2pPr>
            <a:lvl3pPr lvl="2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3pPr>
            <a:lvl4pPr lvl="3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4pPr>
            <a:lvl5pPr lvl="4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5pPr>
            <a:lvl6pPr lvl="5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6pPr>
            <a:lvl7pPr lvl="6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7pPr>
            <a:lvl8pPr lvl="7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8pPr>
            <a:lvl9pPr lvl="8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101" name="Google Shape;10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000" y="1242003"/>
            <a:ext cx="6624000" cy="6624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4"/>
          <p:cNvSpPr txBox="1"/>
          <p:nvPr/>
        </p:nvSpPr>
        <p:spPr>
          <a:xfrm>
            <a:off x="466825" y="360000"/>
            <a:ext cx="2334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Name</a:t>
            </a:r>
            <a:r>
              <a:rPr lang="en-GB" b="1">
                <a:latin typeface="Lexend"/>
                <a:ea typeface="Lexend"/>
                <a:cs typeface="Lexend"/>
                <a:sym typeface="Lexend"/>
              </a:rPr>
              <a:t>: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>
            <a:off x="987525" y="610425"/>
            <a:ext cx="1813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04" name="Google Shape;10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22275" y="215699"/>
            <a:ext cx="504000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4"/>
          <p:cNvSpPr txBox="1"/>
          <p:nvPr/>
        </p:nvSpPr>
        <p:spPr>
          <a:xfrm>
            <a:off x="6189000" y="360000"/>
            <a:ext cx="903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06" name="Google Shape;106;p14"/>
          <p:cNvSpPr txBox="1">
            <a:spLocks noGrp="1"/>
          </p:cNvSpPr>
          <p:nvPr>
            <p:ph type="subTitle" idx="1"/>
          </p:nvPr>
        </p:nvSpPr>
        <p:spPr>
          <a:xfrm>
            <a:off x="3875675" y="9972000"/>
            <a:ext cx="2722800" cy="16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Clr>
                <a:srgbClr val="575756"/>
              </a:buClr>
              <a:buSzPts val="900"/>
              <a:buNone/>
              <a:defRPr sz="900">
                <a:solidFill>
                  <a:srgbClr val="575756"/>
                </a:solidFill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2pPr>
            <a:lvl3pPr lvl="2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3pPr>
            <a:lvl4pPr lvl="3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4pPr>
            <a:lvl5pPr lvl="4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5pPr>
            <a:lvl6pPr lvl="5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6pPr>
            <a:lvl7pPr lvl="6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7pPr>
            <a:lvl8pPr lvl="7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8pPr>
            <a:lvl9pPr lvl="8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endParaRPr/>
          </a:p>
        </p:txBody>
      </p:sp>
      <p:sp>
        <p:nvSpPr>
          <p:cNvPr id="107" name="Google Shape;107;p14"/>
          <p:cNvSpPr txBox="1"/>
          <p:nvPr/>
        </p:nvSpPr>
        <p:spPr>
          <a:xfrm>
            <a:off x="391800" y="10152000"/>
            <a:ext cx="63675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Licensed on the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5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Open Government Licence v3.0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, except where otherwise stated. See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6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Oak terms &amp; conditions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394350" y="9972000"/>
            <a:ext cx="40698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b="1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© Oak National Academy 2024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 Produced in partnership with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1 Single page worksheet with long title">
  <p:cSld name="SECTION_HEADER_1_1_1_1_1_1_1_1_1_1_1_2_1_1_1_1_1_1_1">
    <p:bg>
      <p:bgPr>
        <a:solidFill>
          <a:schemeClr val="lt1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5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title"/>
          </p:nvPr>
        </p:nvSpPr>
        <p:spPr>
          <a:xfrm>
            <a:off x="468000" y="8640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1pPr>
            <a:lvl2pPr lvl="1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2pPr>
            <a:lvl3pPr lvl="2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3pPr>
            <a:lvl4pPr lvl="3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4pPr>
            <a:lvl5pPr lvl="4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5pPr>
            <a:lvl6pPr lvl="5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6pPr>
            <a:lvl7pPr lvl="6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7pPr>
            <a:lvl8pPr lvl="7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8pPr>
            <a:lvl9pPr lvl="8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113" name="Google Shape;11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000" y="1543153"/>
            <a:ext cx="6624000" cy="6624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 txBox="1"/>
          <p:nvPr/>
        </p:nvSpPr>
        <p:spPr>
          <a:xfrm>
            <a:off x="466825" y="360000"/>
            <a:ext cx="2334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Name</a:t>
            </a:r>
            <a:r>
              <a:rPr lang="en-GB" b="1">
                <a:latin typeface="Lexend"/>
                <a:ea typeface="Lexend"/>
                <a:cs typeface="Lexend"/>
                <a:sym typeface="Lexend"/>
              </a:rPr>
              <a:t>: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115" name="Google Shape;115;p15"/>
          <p:cNvCxnSpPr/>
          <p:nvPr/>
        </p:nvCxnSpPr>
        <p:spPr>
          <a:xfrm>
            <a:off x="987525" y="610425"/>
            <a:ext cx="1813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16" name="Google Shape;11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22275" y="215699"/>
            <a:ext cx="504000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5"/>
          <p:cNvSpPr txBox="1"/>
          <p:nvPr/>
        </p:nvSpPr>
        <p:spPr>
          <a:xfrm>
            <a:off x="6189000" y="360000"/>
            <a:ext cx="903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18" name="Google Shape;118;p15"/>
          <p:cNvSpPr txBox="1">
            <a:spLocks noGrp="1"/>
          </p:cNvSpPr>
          <p:nvPr>
            <p:ph type="subTitle" idx="1"/>
          </p:nvPr>
        </p:nvSpPr>
        <p:spPr>
          <a:xfrm>
            <a:off x="3875675" y="9972000"/>
            <a:ext cx="2722800" cy="16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Clr>
                <a:srgbClr val="575756"/>
              </a:buClr>
              <a:buSzPts val="900"/>
              <a:buNone/>
              <a:defRPr sz="900">
                <a:solidFill>
                  <a:srgbClr val="575756"/>
                </a:solidFill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2pPr>
            <a:lvl3pPr lvl="2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3pPr>
            <a:lvl4pPr lvl="3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4pPr>
            <a:lvl5pPr lvl="4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5pPr>
            <a:lvl6pPr lvl="5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6pPr>
            <a:lvl7pPr lvl="6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7pPr>
            <a:lvl8pPr lvl="7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8pPr>
            <a:lvl9pPr lvl="8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391800" y="10152000"/>
            <a:ext cx="63675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Licensed on the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5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Open Government Licence v3.0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, except where otherwise stated. See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6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Oak terms &amp; conditions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20" name="Google Shape;120;p15"/>
          <p:cNvSpPr txBox="1"/>
          <p:nvPr/>
        </p:nvSpPr>
        <p:spPr>
          <a:xfrm>
            <a:off x="394350" y="9972000"/>
            <a:ext cx="40698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b="1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© Oak National Academy 2024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 Produced in partnership with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.0 Landscape title page">
  <p:cSld name="SECTION_HEADER_1_1_1_1_1_1_1_1_1_1_1_2_1_1_1_1_1_1_1_1_1_1">
    <p:bg>
      <p:bgPr>
        <a:solidFill>
          <a:schemeClr val="lt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>
            <a:off x="6801934" y="32740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6"/>
          <p:cNvSpPr txBox="1">
            <a:spLocks noGrp="1"/>
          </p:cNvSpPr>
          <p:nvPr>
            <p:ph type="sldNum" idx="12"/>
          </p:nvPr>
        </p:nvSpPr>
        <p:spPr>
          <a:xfrm rot="-5400000">
            <a:off x="6666268" y="719443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title"/>
          </p:nvPr>
        </p:nvSpPr>
        <p:spPr>
          <a:xfrm rot="-5400000">
            <a:off x="-3842125" y="5162095"/>
            <a:ext cx="99837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1pPr>
            <a:lvl2pPr lvl="1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2pPr>
            <a:lvl3pPr lvl="2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3pPr>
            <a:lvl4pPr lvl="3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4pPr>
            <a:lvl5pPr lvl="4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5pPr>
            <a:lvl6pPr lvl="5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6pPr>
            <a:lvl7pPr lvl="6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7pPr>
            <a:lvl8pPr lvl="7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8pPr>
            <a:lvl9pPr lvl="8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125" name="Google Shape;12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612750" y="5310727"/>
            <a:ext cx="9987174" cy="6622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6"/>
          <p:cNvSpPr txBox="1"/>
          <p:nvPr/>
        </p:nvSpPr>
        <p:spPr>
          <a:xfrm rot="-5400000">
            <a:off x="-595236" y="9057311"/>
            <a:ext cx="2334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Name</a:t>
            </a:r>
            <a:r>
              <a:rPr lang="en-GB" b="1">
                <a:latin typeface="Lexend"/>
                <a:ea typeface="Lexend"/>
                <a:cs typeface="Lexend"/>
                <a:sym typeface="Lexend"/>
              </a:rPr>
              <a:t>: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127" name="Google Shape;127;p16"/>
          <p:cNvCxnSpPr/>
          <p:nvPr/>
        </p:nvCxnSpPr>
        <p:spPr>
          <a:xfrm rot="-5400000">
            <a:off x="-192111" y="8904711"/>
            <a:ext cx="1813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28" name="Google Shape;12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319763" y="1225736"/>
            <a:ext cx="504000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6"/>
          <p:cNvSpPr txBox="1"/>
          <p:nvPr/>
        </p:nvSpPr>
        <p:spPr>
          <a:xfrm rot="-5400000">
            <a:off x="104964" y="719111"/>
            <a:ext cx="903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  <p15:guide id="19" orient="horz" pos="6508">
          <p15:clr>
            <a:srgbClr val="E46962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.1 Landscape middle page">
  <p:cSld name="SECTION_HEADER_1_1_1_1_1_1_1_1_1_1_1_2_1_1_1_1_1_1_1_1_1_1_1">
    <p:bg>
      <p:bgPr>
        <a:solidFill>
          <a:schemeClr val="lt1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>
            <a:off x="6801934" y="32740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7"/>
          <p:cNvSpPr txBox="1">
            <a:spLocks noGrp="1"/>
          </p:cNvSpPr>
          <p:nvPr>
            <p:ph type="sldNum" idx="12"/>
          </p:nvPr>
        </p:nvSpPr>
        <p:spPr>
          <a:xfrm rot="-5400000">
            <a:off x="6666268" y="719443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3" name="Google Shape;133;p17"/>
          <p:cNvSpPr txBox="1"/>
          <p:nvPr/>
        </p:nvSpPr>
        <p:spPr>
          <a:xfrm rot="-5400000">
            <a:off x="174000" y="654000"/>
            <a:ext cx="7266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sz="900"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34" name="Google Shape;134;p17"/>
          <p:cNvSpPr txBox="1">
            <a:spLocks noGrp="1"/>
          </p:cNvSpPr>
          <p:nvPr>
            <p:ph type="subTitle" idx="1"/>
          </p:nvPr>
        </p:nvSpPr>
        <p:spPr>
          <a:xfrm rot="-5400000">
            <a:off x="-3976225" y="5682150"/>
            <a:ext cx="9096900" cy="2028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2pPr>
            <a:lvl3pPr lvl="2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3pPr>
            <a:lvl4pPr lvl="3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4pPr>
            <a:lvl5pPr lvl="4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5pPr>
            <a:lvl6pPr lvl="5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6pPr>
            <a:lvl7pPr lvl="6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7pPr>
            <a:lvl8pPr lvl="7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8pPr>
            <a:lvl9pPr lvl="8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  <p15:guide id="19" orient="horz" pos="6508">
          <p15:clr>
            <a:srgbClr val="E46962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.2 Landscape last page">
  <p:cSld name="SECTION_HEADER_1_1_1_1_1_1_1_1_1_1_1_2_1_1_1_1_1_1_1_1_1_1_1_1">
    <p:bg>
      <p:bgPr>
        <a:solidFill>
          <a:schemeClr val="l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>
            <a:off x="6801934" y="32740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8"/>
          <p:cNvSpPr txBox="1">
            <a:spLocks noGrp="1"/>
          </p:cNvSpPr>
          <p:nvPr>
            <p:ph type="sldNum" idx="12"/>
          </p:nvPr>
        </p:nvSpPr>
        <p:spPr>
          <a:xfrm rot="-5400000">
            <a:off x="6666268" y="719443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8" name="Google Shape;138;p18"/>
          <p:cNvSpPr txBox="1"/>
          <p:nvPr/>
        </p:nvSpPr>
        <p:spPr>
          <a:xfrm rot="-5400000">
            <a:off x="174000" y="654000"/>
            <a:ext cx="7266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sz="900"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39" name="Google Shape;139;p18"/>
          <p:cNvSpPr txBox="1">
            <a:spLocks noGrp="1"/>
          </p:cNvSpPr>
          <p:nvPr>
            <p:ph type="subTitle" idx="1"/>
          </p:nvPr>
        </p:nvSpPr>
        <p:spPr>
          <a:xfrm rot="-5400000">
            <a:off x="-3976225" y="5682150"/>
            <a:ext cx="9096900" cy="2028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2pPr>
            <a:lvl3pPr lvl="2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3pPr>
            <a:lvl4pPr lvl="3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4pPr>
            <a:lvl5pPr lvl="4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5pPr>
            <a:lvl6pPr lvl="5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6pPr>
            <a:lvl7pPr lvl="6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7pPr>
            <a:lvl8pPr lvl="7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8pPr>
            <a:lvl9pPr lvl="8" rtl="0">
              <a:spcBef>
                <a:spcPct val="0"/>
              </a:spcBef>
              <a:spcAft>
                <a:spcPct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0" name="Google Shape;140;p18"/>
          <p:cNvSpPr txBox="1">
            <a:spLocks noGrp="1"/>
          </p:cNvSpPr>
          <p:nvPr>
            <p:ph type="subTitle" idx="2"/>
          </p:nvPr>
        </p:nvSpPr>
        <p:spPr>
          <a:xfrm rot="-5400000">
            <a:off x="5488475" y="5406175"/>
            <a:ext cx="2722800" cy="16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Clr>
                <a:srgbClr val="575756"/>
              </a:buClr>
              <a:buSzPts val="900"/>
              <a:buNone/>
              <a:defRPr sz="900">
                <a:solidFill>
                  <a:srgbClr val="575756"/>
                </a:solidFill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2pPr>
            <a:lvl3pPr lvl="2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3pPr>
            <a:lvl4pPr lvl="3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4pPr>
            <a:lvl5pPr lvl="4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5pPr>
            <a:lvl6pPr lvl="5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6pPr>
            <a:lvl7pPr lvl="6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7pPr>
            <a:lvl8pPr lvl="7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8pPr>
            <a:lvl9pPr lvl="8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endParaRPr/>
          </a:p>
        </p:txBody>
      </p:sp>
      <p:sp>
        <p:nvSpPr>
          <p:cNvPr id="141" name="Google Shape;141;p18"/>
          <p:cNvSpPr txBox="1"/>
          <p:nvPr/>
        </p:nvSpPr>
        <p:spPr>
          <a:xfrm rot="-5400000">
            <a:off x="3494675" y="6716250"/>
            <a:ext cx="70704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Licensed on the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3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Open Government Licence v3.0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, except where otherwise stated. See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4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Oak terms &amp; conditions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42" name="Google Shape;142;p18"/>
          <p:cNvSpPr txBox="1"/>
          <p:nvPr/>
        </p:nvSpPr>
        <p:spPr>
          <a:xfrm rot="-5400000">
            <a:off x="4814975" y="8214000"/>
            <a:ext cx="40698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b="1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© Oak National Academy 2024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 Produced in partnership with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  <p15:guide id="19" orient="horz" pos="6508">
          <p15:clr>
            <a:srgbClr val="E46962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.0 Landscape single page worksheet">
  <p:cSld name="SECTION_HEADER_1_1_1_1_1_1_1_1_1_1_1_2_1_1_1_1_1_1_1_1_1_1_2">
    <p:bg>
      <p:bgPr>
        <a:solidFill>
          <a:schemeClr val="lt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>
            <a:off x="6801934" y="32740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9"/>
          <p:cNvSpPr txBox="1">
            <a:spLocks noGrp="1"/>
          </p:cNvSpPr>
          <p:nvPr>
            <p:ph type="sldNum" idx="12"/>
          </p:nvPr>
        </p:nvSpPr>
        <p:spPr>
          <a:xfrm rot="-5400000">
            <a:off x="6666268" y="719443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 rot="-5400000">
            <a:off x="-3842125" y="5162095"/>
            <a:ext cx="99837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1pPr>
            <a:lvl2pPr lvl="1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2pPr>
            <a:lvl3pPr lvl="2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3pPr>
            <a:lvl4pPr lvl="3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4pPr>
            <a:lvl5pPr lvl="4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5pPr>
            <a:lvl6pPr lvl="5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6pPr>
            <a:lvl7pPr lvl="6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7pPr>
            <a:lvl8pPr lvl="7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8pPr>
            <a:lvl9pPr lvl="8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147" name="Google Shape;14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-3612750" y="5310727"/>
            <a:ext cx="9987174" cy="6622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9"/>
          <p:cNvSpPr txBox="1"/>
          <p:nvPr/>
        </p:nvSpPr>
        <p:spPr>
          <a:xfrm rot="-5400000">
            <a:off x="-595236" y="9057311"/>
            <a:ext cx="2334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Name</a:t>
            </a:r>
            <a:r>
              <a:rPr lang="en-GB" b="1">
                <a:latin typeface="Lexend"/>
                <a:ea typeface="Lexend"/>
                <a:cs typeface="Lexend"/>
                <a:sym typeface="Lexend"/>
              </a:rPr>
              <a:t>: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149" name="Google Shape;149;p19"/>
          <p:cNvCxnSpPr/>
          <p:nvPr/>
        </p:nvCxnSpPr>
        <p:spPr>
          <a:xfrm rot="-5400000">
            <a:off x="-192111" y="8904711"/>
            <a:ext cx="1813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50" name="Google Shape;15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319763" y="1225736"/>
            <a:ext cx="504000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9"/>
          <p:cNvSpPr txBox="1"/>
          <p:nvPr/>
        </p:nvSpPr>
        <p:spPr>
          <a:xfrm rot="-5400000">
            <a:off x="104964" y="719111"/>
            <a:ext cx="903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52" name="Google Shape;152;p19"/>
          <p:cNvSpPr txBox="1">
            <a:spLocks noGrp="1"/>
          </p:cNvSpPr>
          <p:nvPr>
            <p:ph type="subTitle" idx="1"/>
          </p:nvPr>
        </p:nvSpPr>
        <p:spPr>
          <a:xfrm rot="-5400000">
            <a:off x="5488475" y="5406175"/>
            <a:ext cx="2722800" cy="16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Clr>
                <a:srgbClr val="575756"/>
              </a:buClr>
              <a:buSzPts val="900"/>
              <a:buNone/>
              <a:defRPr sz="900">
                <a:solidFill>
                  <a:srgbClr val="575756"/>
                </a:solidFill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2pPr>
            <a:lvl3pPr lvl="2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3pPr>
            <a:lvl4pPr lvl="3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4pPr>
            <a:lvl5pPr lvl="4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5pPr>
            <a:lvl6pPr lvl="5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6pPr>
            <a:lvl7pPr lvl="6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7pPr>
            <a:lvl8pPr lvl="7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8pPr>
            <a:lvl9pPr lvl="8" rtl="0">
              <a:spcBef>
                <a:spcPct val="0"/>
              </a:spcBef>
              <a:spcAft>
                <a:spcPct val="0"/>
              </a:spcAft>
              <a:buSzPts val="900"/>
              <a:buFont typeface="Lexend Light"/>
              <a:buNone/>
              <a:defRPr sz="900"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endParaRPr/>
          </a:p>
        </p:txBody>
      </p:sp>
      <p:sp>
        <p:nvSpPr>
          <p:cNvPr id="153" name="Google Shape;153;p19"/>
          <p:cNvSpPr txBox="1"/>
          <p:nvPr/>
        </p:nvSpPr>
        <p:spPr>
          <a:xfrm rot="-5400000">
            <a:off x="3494675" y="6716250"/>
            <a:ext cx="70704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Licensed on the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5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Open Government Licence v3.0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, except where otherwise stated. See </a:t>
            </a:r>
            <a:r>
              <a:rPr lang="en-GB" sz="900" u="sng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  <a:hlinkClick r:id="rId6">
                  <a:extLst>
                    <a:ext uri="{A12FA001-AC4F-418D-AE19-62706E023703}">
                      <ahyp:hlinkClr xmlns:ahyp="http://schemas.microsoft.com/office/drawing/2018/hyperlinkcolor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tx"/>
                    </a:ext>
                  </a:extLst>
                </a:hlinkClick>
              </a:rPr>
              <a:t>Oak terms &amp; conditions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54" name="Google Shape;154;p19"/>
          <p:cNvSpPr txBox="1"/>
          <p:nvPr/>
        </p:nvSpPr>
        <p:spPr>
          <a:xfrm rot="-5400000">
            <a:off x="4814975" y="8214000"/>
            <a:ext cx="40698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b="1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© Oak National Academy 2024</a:t>
            </a:r>
            <a:r>
              <a:rPr lang="en-GB" sz="900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. Produced in partnership with</a:t>
            </a:r>
            <a:endParaRPr sz="900">
              <a:solidFill>
                <a:srgbClr val="575756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  <p15:guide id="19" orient="horz" pos="6508">
          <p15:clr>
            <a:srgbClr val="E46962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 FRONT COL 1 1">
  <p:cSld name="SECTION_HEADER_1_1_1_1_1_1_1_1_1_3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68000" y="266700"/>
            <a:ext cx="6624000" cy="432000"/>
          </a:xfrm>
          <a:prstGeom prst="rect">
            <a:avLst/>
          </a:prstGeom>
        </p:spPr>
        <p:txBody>
          <a:bodyPr spcFirstLastPara="1" wrap="square" lIns="0" tIns="91425" rIns="91425" bIns="91425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Font typeface="Lexend"/>
              <a:buNone/>
              <a:defRPr sz="1800" b="1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466825" y="1780150"/>
            <a:ext cx="66240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2"/>
          </p:nvPr>
        </p:nvSpPr>
        <p:spPr>
          <a:xfrm>
            <a:off x="2807400" y="47595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3"/>
          </p:nvPr>
        </p:nvSpPr>
        <p:spPr>
          <a:xfrm>
            <a:off x="468000" y="9981175"/>
            <a:ext cx="58989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4"/>
          </p:nvPr>
        </p:nvSpPr>
        <p:spPr>
          <a:xfrm>
            <a:off x="4127250" y="304200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5"/>
          </p:nvPr>
        </p:nvSpPr>
        <p:spPr>
          <a:xfrm>
            <a:off x="468000" y="5866375"/>
            <a:ext cx="6581700" cy="41058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6"/>
          </p:nvPr>
        </p:nvSpPr>
        <p:spPr>
          <a:xfrm>
            <a:off x="466825" y="304200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7"/>
          </p:nvPr>
        </p:nvSpPr>
        <p:spPr>
          <a:xfrm>
            <a:off x="466825" y="47595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ubTitle" idx="8"/>
          </p:nvPr>
        </p:nvSpPr>
        <p:spPr>
          <a:xfrm>
            <a:off x="5147975" y="47595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7" name="Google Shape;27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3"/>
          <p:cNvPicPr preferRelativeResize="0"/>
          <p:nvPr/>
        </p:nvPicPr>
        <p:blipFill>
          <a:blip r:embed="rId3">
            <a:alphaModFix/>
          </a:blip>
          <a:srcRect l="4603" r="4603"/>
          <a:stretch>
            <a:fillRect/>
          </a:stretch>
        </p:blipFill>
        <p:spPr>
          <a:xfrm>
            <a:off x="466825" y="698750"/>
            <a:ext cx="6623999" cy="75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" name="Google Shape;29;p3"/>
          <p:cNvGrpSpPr/>
          <p:nvPr/>
        </p:nvGrpSpPr>
        <p:grpSpPr>
          <a:xfrm>
            <a:off x="466900" y="962525"/>
            <a:ext cx="2953200" cy="162000"/>
            <a:chOff x="466900" y="962525"/>
            <a:chExt cx="2953200" cy="162000"/>
          </a:xfrm>
        </p:grpSpPr>
        <p:sp>
          <p:nvSpPr>
            <p:cNvPr id="30" name="Google Shape;30;p3"/>
            <p:cNvSpPr txBox="1"/>
            <p:nvPr/>
          </p:nvSpPr>
          <p:spPr>
            <a:xfrm>
              <a:off x="466900" y="962525"/>
              <a:ext cx="2953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GB" sz="1000"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rPr>
                <a:t>Name: </a:t>
              </a:r>
              <a:endParaRPr sz="1000" b="1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endParaRPr>
            </a:p>
          </p:txBody>
        </p:sp>
        <p:cxnSp>
          <p:nvCxnSpPr>
            <p:cNvPr id="31" name="Google Shape;31;p3"/>
            <p:cNvCxnSpPr/>
            <p:nvPr/>
          </p:nvCxnSpPr>
          <p:spPr>
            <a:xfrm rot="10800000" flipH="1">
              <a:off x="943904" y="1116425"/>
              <a:ext cx="1998900" cy="8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2" name="Google Shape;32;p3"/>
          <p:cNvSpPr txBox="1">
            <a:spLocks noGrp="1"/>
          </p:cNvSpPr>
          <p:nvPr>
            <p:ph type="subTitle" idx="9"/>
          </p:nvPr>
        </p:nvSpPr>
        <p:spPr>
          <a:xfrm>
            <a:off x="466825" y="13698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400"/>
              <a:buNone/>
              <a:defRPr sz="1400" b="1"/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88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pos="295">
          <p15:clr>
            <a:srgbClr val="FF0000"/>
          </p15:clr>
        </p15:guide>
        <p15:guide id="7" pos="4467">
          <p15:clr>
            <a:srgbClr val="FF0000"/>
          </p15:clr>
        </p15:guide>
        <p15:guide id="8" pos="1519">
          <p15:clr>
            <a:srgbClr val="D9D9D9"/>
          </p15:clr>
        </p15:guide>
        <p15:guide id="9" pos="1764">
          <p15:clr>
            <a:srgbClr val="D9D9D9"/>
          </p15:clr>
        </p15:guide>
        <p15:guide id="10" pos="3243">
          <p15:clr>
            <a:srgbClr val="D9D9D9"/>
          </p15:clr>
        </p15:guide>
        <p15:guide id="11" pos="2998">
          <p15:clr>
            <a:srgbClr val="D9D9D9"/>
          </p15:clr>
        </p15:guide>
        <p15:guide id="12" pos="3120">
          <p15:clr>
            <a:srgbClr val="D9D9D9"/>
          </p15:clr>
        </p15:guide>
        <p15:guide id="13" pos="1642">
          <p15:clr>
            <a:srgbClr val="D9D9D9"/>
          </p15:clr>
        </p15:guide>
        <p15:guide id="14" pos="2381">
          <p15:clr>
            <a:srgbClr val="D9D9D9"/>
          </p15:clr>
        </p15:guide>
        <p15:guide id="15" pos="2154">
          <p15:clr>
            <a:srgbClr val="FF0000"/>
          </p15:clr>
        </p15:guide>
        <p15:guide id="16" pos="2608">
          <p15:clr>
            <a:srgbClr val="FF0000"/>
          </p15:clr>
        </p15:guide>
        <p15:guide id="17" orient="horz" pos="227">
          <p15:clr>
            <a:srgbClr val="FF000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sk 1">
  <p:cSld name="SECTION_HEADER_1_1_1_1_1_1_1_1_1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subTitle" idx="1"/>
          </p:nvPr>
        </p:nvSpPr>
        <p:spPr>
          <a:xfrm>
            <a:off x="466825" y="1627750"/>
            <a:ext cx="66240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ubTitle" idx="2"/>
          </p:nvPr>
        </p:nvSpPr>
        <p:spPr>
          <a:xfrm>
            <a:off x="4127250" y="288960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ubTitle" idx="3"/>
          </p:nvPr>
        </p:nvSpPr>
        <p:spPr>
          <a:xfrm>
            <a:off x="466825" y="288960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7" name="Google Shape;37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"/>
          <p:cNvSpPr txBox="1">
            <a:spLocks noGrp="1"/>
          </p:cNvSpPr>
          <p:nvPr>
            <p:ph type="subTitle" idx="4"/>
          </p:nvPr>
        </p:nvSpPr>
        <p:spPr>
          <a:xfrm>
            <a:off x="466825" y="5316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400"/>
              <a:buNone/>
              <a:defRPr sz="1400" b="1"/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sk 2">
  <p:cSld name="SECTION_HEADER_1_1_1_1_1_1_1_1_1_1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subTitle" idx="1"/>
          </p:nvPr>
        </p:nvSpPr>
        <p:spPr>
          <a:xfrm>
            <a:off x="2807400" y="1386138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2"/>
          </p:nvPr>
        </p:nvSpPr>
        <p:spPr>
          <a:xfrm>
            <a:off x="467950" y="2493013"/>
            <a:ext cx="6624000" cy="41058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3"/>
          </p:nvPr>
        </p:nvSpPr>
        <p:spPr>
          <a:xfrm>
            <a:off x="466825" y="1386138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ubTitle" idx="4"/>
          </p:nvPr>
        </p:nvSpPr>
        <p:spPr>
          <a:xfrm>
            <a:off x="5147975" y="1386138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4" name="Google Shape;4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5"/>
          <p:cNvSpPr txBox="1">
            <a:spLocks noGrp="1"/>
          </p:cNvSpPr>
          <p:nvPr>
            <p:ph type="subTitle" idx="5"/>
          </p:nvPr>
        </p:nvSpPr>
        <p:spPr>
          <a:xfrm>
            <a:off x="466825" y="5316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400"/>
              <a:buNone/>
              <a:defRPr sz="1400" b="1"/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sk 3">
  <p:cSld name="SECTION_HEADER_1_1_1_1_1_1_1_1_1_1_1_2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subTitle" idx="1"/>
          </p:nvPr>
        </p:nvSpPr>
        <p:spPr>
          <a:xfrm>
            <a:off x="466825" y="38802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ubTitle" idx="2"/>
          </p:nvPr>
        </p:nvSpPr>
        <p:spPr>
          <a:xfrm>
            <a:off x="2807400" y="38802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ubTitle" idx="3"/>
          </p:nvPr>
        </p:nvSpPr>
        <p:spPr>
          <a:xfrm>
            <a:off x="5147975" y="38802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ubTitle" idx="4"/>
          </p:nvPr>
        </p:nvSpPr>
        <p:spPr>
          <a:xfrm>
            <a:off x="466825" y="1702200"/>
            <a:ext cx="66240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ubTitle" idx="5"/>
          </p:nvPr>
        </p:nvSpPr>
        <p:spPr>
          <a:xfrm>
            <a:off x="466825" y="296405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ubTitle" idx="6"/>
          </p:nvPr>
        </p:nvSpPr>
        <p:spPr>
          <a:xfrm>
            <a:off x="4127250" y="296405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3" name="Google Shape;5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6"/>
          <p:cNvSpPr txBox="1">
            <a:spLocks noGrp="1"/>
          </p:cNvSpPr>
          <p:nvPr>
            <p:ph type="subTitle" idx="7"/>
          </p:nvPr>
        </p:nvSpPr>
        <p:spPr>
          <a:xfrm>
            <a:off x="466825" y="5316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400"/>
              <a:buNone/>
              <a:defRPr sz="1400" b="1"/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sk 4">
  <p:cSld name="SECTION_HEADER_1_1_1_1_1_1_1_1_1_1_1_2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subTitle" idx="1"/>
          </p:nvPr>
        </p:nvSpPr>
        <p:spPr>
          <a:xfrm>
            <a:off x="468000" y="1327649"/>
            <a:ext cx="6624000" cy="38436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7" name="Google Shape;57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7"/>
          <p:cNvSpPr txBox="1">
            <a:spLocks noGrp="1"/>
          </p:cNvSpPr>
          <p:nvPr>
            <p:ph type="subTitle" idx="2"/>
          </p:nvPr>
        </p:nvSpPr>
        <p:spPr>
          <a:xfrm>
            <a:off x="466825" y="5316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400"/>
              <a:buNone/>
              <a:defRPr sz="1400" b="1"/>
            </a:lvl1pPr>
            <a:lvl2pPr lvl="1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2pPr>
            <a:lvl3pPr lvl="2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3pPr>
            <a:lvl4pPr lvl="3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4pPr>
            <a:lvl5pPr lvl="4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5pPr>
            <a:lvl6pPr lvl="5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6pPr>
            <a:lvl7pPr lvl="6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7pPr>
            <a:lvl8pPr lvl="7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8pPr>
            <a:lvl9pPr lvl="8" rtl="0">
              <a:spcBef>
                <a:spcPct val="0"/>
              </a:spcBef>
              <a:spcAft>
                <a:spcPct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lements to copy and paste">
  <p:cSld name="SECTION_HEADER_1_1_1_1_1_1_1_1_1_1_1_2_1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/>
        </p:nvSpPr>
        <p:spPr>
          <a:xfrm>
            <a:off x="493450" y="416654"/>
            <a:ext cx="6624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b="1">
                <a:latin typeface="Lexend"/>
                <a:ea typeface="Lexend"/>
                <a:cs typeface="Lexend"/>
                <a:sym typeface="Lexend"/>
              </a:rPr>
              <a:t>Elements to copy and paste</a:t>
            </a:r>
            <a:endParaRPr sz="1100"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61" name="Google Shape;61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.0 Title page">
  <p:cSld name="SECTION_HEADER_1_1_1_1_1_1_1_1_1_1_1_2_1_1_1_1_1"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468000" y="8640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1pPr>
            <a:lvl2pPr lvl="1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2pPr>
            <a:lvl3pPr lvl="2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3pPr>
            <a:lvl4pPr lvl="3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4pPr>
            <a:lvl5pPr lvl="4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5pPr>
            <a:lvl6pPr lvl="5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6pPr>
            <a:lvl7pPr lvl="6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7pPr>
            <a:lvl8pPr lvl="7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8pPr>
            <a:lvl9pPr lvl="8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0"/>
          <p:cNvSpPr txBox="1"/>
          <p:nvPr/>
        </p:nvSpPr>
        <p:spPr>
          <a:xfrm>
            <a:off x="466825" y="360000"/>
            <a:ext cx="2334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Name</a:t>
            </a:r>
            <a:r>
              <a:rPr lang="en-GB" b="1">
                <a:latin typeface="Lexend"/>
                <a:ea typeface="Lexend"/>
                <a:cs typeface="Lexend"/>
                <a:sym typeface="Lexend"/>
              </a:rPr>
              <a:t>: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71" name="Google Shape;71;p10"/>
          <p:cNvCxnSpPr/>
          <p:nvPr/>
        </p:nvCxnSpPr>
        <p:spPr>
          <a:xfrm>
            <a:off x="987525" y="610425"/>
            <a:ext cx="1813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2" name="Google Shape;72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2275" y="215699"/>
            <a:ext cx="504000" cy="50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000" y="1242003"/>
            <a:ext cx="6624000" cy="6624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0"/>
          <p:cNvSpPr txBox="1"/>
          <p:nvPr/>
        </p:nvSpPr>
        <p:spPr>
          <a:xfrm>
            <a:off x="6189000" y="360000"/>
            <a:ext cx="903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.1 Title page with long title">
  <p:cSld name="SECTION_HEADER_1_1_1_1_1_1_1_1_1_1_1_2_1_1_1_1_1_1_2"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468000" y="8640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>
            <a:lvl1pPr lvl="0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1pPr>
            <a:lvl2pPr lvl="1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2pPr>
            <a:lvl3pPr lvl="2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3pPr>
            <a:lvl4pPr lvl="3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4pPr>
            <a:lvl5pPr lvl="4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5pPr>
            <a:lvl6pPr lvl="5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6pPr>
            <a:lvl7pPr lvl="6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7pPr>
            <a:lvl8pPr lvl="7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8pPr>
            <a:lvl9pPr lvl="8" rtl="0">
              <a:spcBef>
                <a:spcPct val="0"/>
              </a:spcBef>
              <a:spcAft>
                <a:spcPct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79" name="Google Shape;79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000" y="1543153"/>
            <a:ext cx="6624000" cy="6624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1"/>
          <p:cNvSpPr txBox="1"/>
          <p:nvPr/>
        </p:nvSpPr>
        <p:spPr>
          <a:xfrm>
            <a:off x="466825" y="360000"/>
            <a:ext cx="2334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Name</a:t>
            </a:r>
            <a:r>
              <a:rPr lang="en-GB" b="1">
                <a:latin typeface="Lexend"/>
                <a:ea typeface="Lexend"/>
                <a:cs typeface="Lexend"/>
                <a:sym typeface="Lexend"/>
              </a:rPr>
              <a:t>: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81" name="Google Shape;81;p11"/>
          <p:cNvCxnSpPr/>
          <p:nvPr/>
        </p:nvCxnSpPr>
        <p:spPr>
          <a:xfrm>
            <a:off x="987525" y="610425"/>
            <a:ext cx="18132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2" name="Google Shape;82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22275" y="215699"/>
            <a:ext cx="504000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1"/>
          <p:cNvSpPr txBox="1"/>
          <p:nvPr/>
        </p:nvSpPr>
        <p:spPr>
          <a:xfrm>
            <a:off x="6189000" y="360000"/>
            <a:ext cx="903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200"/>
              <a:buFont typeface="Lexend"/>
              <a:buNone/>
              <a:defRPr sz="2200" b="1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R="0" lvl="1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R="0" lvl="2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R="0" lvl="3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R="0" lvl="4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R="0" lvl="5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R="0" lvl="6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R="0" lvl="7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R="0" lvl="8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Font typeface="Lexend"/>
              <a:buChar char="●"/>
              <a:defRPr sz="18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■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●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■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●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Kalam"/>
              <a:buChar char="■"/>
              <a:defRPr sz="1400" i="0" u="none" strike="noStrike" cap="none">
                <a:solidFill>
                  <a:schemeClr val="dk2"/>
                </a:solidFill>
                <a:latin typeface="Kalam"/>
                <a:ea typeface="Kalam"/>
                <a:cs typeface="Kalam"/>
                <a:sym typeface="Kala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0" marR="0" lvl="1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0" marR="0" lvl="2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0" marR="0" lvl="3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0" marR="0" lvl="4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0" marR="0" lvl="5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0" marR="0" lvl="6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0" marR="0" lvl="7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0" marR="0" lvl="8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200"/>
              <a:buFont typeface="Lexend"/>
              <a:buNone/>
              <a:defRPr sz="2200" b="1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R="0" lvl="1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R="0" lvl="2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R="0" lvl="3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R="0" lvl="4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R="0" lvl="5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R="0" lvl="6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R="0" lvl="7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R="0" lvl="8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800"/>
              <a:buFont typeface="Lexend"/>
              <a:buChar char="●"/>
              <a:defRPr sz="18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■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●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■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●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1400"/>
              <a:buFont typeface="Kalam"/>
              <a:buChar char="■"/>
              <a:defRPr sz="1400" i="0" u="none" strike="noStrike" cap="none">
                <a:solidFill>
                  <a:schemeClr val="dk2"/>
                </a:solidFill>
                <a:latin typeface="Kalam"/>
                <a:ea typeface="Kalam"/>
                <a:cs typeface="Kalam"/>
                <a:sym typeface="Kalam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0" marR="0" lvl="1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0" marR="0" lvl="2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0" marR="0" lvl="3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0" marR="0" lvl="4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0" marR="0" lvl="5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0" marR="0" lvl="6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0" marR="0" lvl="7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0" marR="0" lvl="8" indent="0" algn="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0"/>
          <p:cNvSpPr txBox="1">
            <a:spLocks noGrp="1"/>
          </p:cNvSpPr>
          <p:nvPr>
            <p:ph type="title"/>
          </p:nvPr>
        </p:nvSpPr>
        <p:spPr>
          <a:xfrm>
            <a:off x="468000" y="864000"/>
            <a:ext cx="6624000" cy="27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/>
              <a:t>Family trees</a:t>
            </a:r>
            <a:endParaRPr/>
          </a:p>
        </p:txBody>
      </p:sp>
      <p:sp>
        <p:nvSpPr>
          <p:cNvPr id="160" name="Google Shape;160;p20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  <p:sp>
        <p:nvSpPr>
          <p:cNvPr id="161" name="Google Shape;161;p20"/>
          <p:cNvSpPr txBox="1"/>
          <p:nvPr/>
        </p:nvSpPr>
        <p:spPr>
          <a:xfrm>
            <a:off x="468000" y="1938600"/>
            <a:ext cx="6624000" cy="21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Draw a family tree showing three generations of a family.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ct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You should include the name of each person and a drawing of their face.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ct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You can draw your own family tree or use Alex’s family.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ct val="0"/>
              </a:spcAft>
              <a:buNone/>
            </a:pP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2" name="Google Shape;162;p20"/>
          <p:cNvSpPr txBox="1">
            <a:spLocks noGrp="1"/>
          </p:cNvSpPr>
          <p:nvPr>
            <p:ph type="title"/>
          </p:nvPr>
        </p:nvSpPr>
        <p:spPr>
          <a:xfrm>
            <a:off x="468000" y="1519200"/>
            <a:ext cx="6624000" cy="27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/>
              <a:t>Task A: Family trees</a:t>
            </a:r>
            <a:endParaRPr/>
          </a:p>
        </p:txBody>
      </p:sp>
      <p:pic>
        <p:nvPicPr>
          <p:cNvPr id="163" name="Google Shape;163;p20"/>
          <p:cNvPicPr preferRelativeResize="0"/>
          <p:nvPr/>
        </p:nvPicPr>
        <p:blipFill>
          <a:blip r:embed="rId3">
            <a:alphaModFix/>
          </a:blip>
          <a:srcRect t="10499" b="9043"/>
          <a:stretch>
            <a:fillRect/>
          </a:stretch>
        </p:blipFill>
        <p:spPr>
          <a:xfrm>
            <a:off x="767915" y="4520459"/>
            <a:ext cx="1054396" cy="962453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0"/>
          <p:cNvSpPr txBox="1"/>
          <p:nvPr/>
        </p:nvSpPr>
        <p:spPr>
          <a:xfrm>
            <a:off x="468000" y="5878738"/>
            <a:ext cx="2965500" cy="8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These are my grandparents. They had two children, Andy and Susie.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ct val="0"/>
              </a:spcAft>
              <a:buNone/>
            </a:pP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5" name="Google Shape;165;p20"/>
          <p:cNvSpPr txBox="1"/>
          <p:nvPr/>
        </p:nvSpPr>
        <p:spPr>
          <a:xfrm>
            <a:off x="4126394" y="5878738"/>
            <a:ext cx="29655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Andy is my dad. He’s married to my mum, Laura.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66" name="Google Shape;16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28105" y="3568075"/>
            <a:ext cx="1821343" cy="737672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0"/>
          <p:cNvSpPr txBox="1"/>
          <p:nvPr/>
        </p:nvSpPr>
        <p:spPr>
          <a:xfrm flipH="1">
            <a:off x="1311023" y="3568075"/>
            <a:ext cx="1876800" cy="4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This is my family.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68" name="Google Shape;168;p20"/>
          <p:cNvSpPr txBox="1"/>
          <p:nvPr/>
        </p:nvSpPr>
        <p:spPr>
          <a:xfrm>
            <a:off x="468000" y="4572183"/>
            <a:ext cx="6201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Alex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69" name="Google Shape;16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5701359" y="4427279"/>
            <a:ext cx="1250524" cy="1282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49871" y="4455087"/>
            <a:ext cx="1130645" cy="1227374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0"/>
          <p:cNvSpPr txBox="1"/>
          <p:nvPr/>
        </p:nvSpPr>
        <p:spPr>
          <a:xfrm>
            <a:off x="4397476" y="4396912"/>
            <a:ext cx="6201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Andy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5953777" y="4396912"/>
            <a:ext cx="6201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Laura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73" name="Google Shape;173;p20"/>
          <p:cNvSpPr txBox="1"/>
          <p:nvPr/>
        </p:nvSpPr>
        <p:spPr>
          <a:xfrm>
            <a:off x="1027172" y="5501697"/>
            <a:ext cx="6201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Alfie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74" name="Google Shape;174;p20"/>
          <p:cNvSpPr txBox="1"/>
          <p:nvPr/>
        </p:nvSpPr>
        <p:spPr>
          <a:xfrm>
            <a:off x="2157339" y="5501697"/>
            <a:ext cx="6201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Sarah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75" name="Google Shape;175;p20"/>
          <p:cNvPicPr preferRelativeResize="0"/>
          <p:nvPr/>
        </p:nvPicPr>
        <p:blipFill>
          <a:blip r:embed="rId7">
            <a:alphaModFix/>
          </a:blip>
          <a:srcRect l="8531" t="4901" r="10134" b="4156"/>
          <a:stretch>
            <a:fillRect/>
          </a:stretch>
        </p:blipFill>
        <p:spPr>
          <a:xfrm>
            <a:off x="468000" y="3809526"/>
            <a:ext cx="711711" cy="785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0"/>
          <p:cNvPicPr preferRelativeResize="0"/>
          <p:nvPr/>
        </p:nvPicPr>
        <p:blipFill>
          <a:blip r:embed="rId8">
            <a:alphaModFix/>
          </a:blip>
          <a:srcRect t="11230" b="10613"/>
          <a:stretch>
            <a:fillRect/>
          </a:stretch>
        </p:blipFill>
        <p:spPr>
          <a:xfrm flipH="1">
            <a:off x="1970103" y="4520460"/>
            <a:ext cx="1217712" cy="962453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0"/>
          <p:cNvSpPr txBox="1"/>
          <p:nvPr/>
        </p:nvSpPr>
        <p:spPr>
          <a:xfrm>
            <a:off x="459525" y="8096950"/>
            <a:ext cx="6624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Susie is my aunt. Her spouse is called Mike. They have a baby together called Tim.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78" name="Google Shape;178;p20"/>
          <p:cNvSpPr txBox="1"/>
          <p:nvPr/>
        </p:nvSpPr>
        <p:spPr>
          <a:xfrm>
            <a:off x="459525" y="9676875"/>
            <a:ext cx="6374100" cy="2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I have two sisters called Jade and Sally.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79" name="Google Shape;179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flipH="1">
            <a:off x="5821976" y="8743650"/>
            <a:ext cx="1012350" cy="94477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0"/>
          <p:cNvSpPr txBox="1"/>
          <p:nvPr/>
        </p:nvSpPr>
        <p:spPr>
          <a:xfrm>
            <a:off x="5937345" y="9607894"/>
            <a:ext cx="6060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Sally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81" name="Google Shape;181;p20"/>
          <p:cNvPicPr preferRelativeResize="0"/>
          <p:nvPr/>
        </p:nvPicPr>
        <p:blipFill>
          <a:blip r:embed="rId10">
            <a:alphaModFix/>
          </a:blip>
          <a:srcRect t="5612" b="6281"/>
          <a:stretch>
            <a:fillRect/>
          </a:stretch>
        </p:blipFill>
        <p:spPr>
          <a:xfrm>
            <a:off x="4636767" y="8743660"/>
            <a:ext cx="1185217" cy="1283537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0"/>
          <p:cNvSpPr txBox="1"/>
          <p:nvPr/>
        </p:nvSpPr>
        <p:spPr>
          <a:xfrm>
            <a:off x="1615489" y="6840800"/>
            <a:ext cx="6060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Susie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83" name="Google Shape;183;p20"/>
          <p:cNvSpPr txBox="1"/>
          <p:nvPr/>
        </p:nvSpPr>
        <p:spPr>
          <a:xfrm>
            <a:off x="3403564" y="6840800"/>
            <a:ext cx="6060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Mike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84" name="Google Shape;184;p20"/>
          <p:cNvSpPr txBox="1"/>
          <p:nvPr/>
        </p:nvSpPr>
        <p:spPr>
          <a:xfrm>
            <a:off x="5386300" y="6840800"/>
            <a:ext cx="6060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Tim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85" name="Google Shape;185;p20"/>
          <p:cNvSpPr txBox="1"/>
          <p:nvPr/>
        </p:nvSpPr>
        <p:spPr>
          <a:xfrm>
            <a:off x="4214158" y="8945884"/>
            <a:ext cx="6060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Jade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186" name="Google Shape;186;p20"/>
          <p:cNvPicPr preferRelativeResize="0"/>
          <p:nvPr/>
        </p:nvPicPr>
        <p:blipFill>
          <a:blip r:embed="rId11">
            <a:alphaModFix/>
          </a:blip>
          <a:srcRect t="6252" b="4045"/>
          <a:stretch>
            <a:fillRect/>
          </a:stretch>
        </p:blipFill>
        <p:spPr>
          <a:xfrm>
            <a:off x="1398568" y="7039731"/>
            <a:ext cx="974499" cy="869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0"/>
          <p:cNvPicPr preferRelativeResize="0"/>
          <p:nvPr/>
        </p:nvPicPr>
        <p:blipFill>
          <a:blip r:embed="rId12">
            <a:alphaModFix/>
          </a:blip>
          <a:srcRect t="5188" b="6277"/>
          <a:stretch>
            <a:fillRect/>
          </a:stretch>
        </p:blipFill>
        <p:spPr>
          <a:xfrm>
            <a:off x="3186193" y="7059592"/>
            <a:ext cx="781805" cy="802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0"/>
          <p:cNvPicPr preferRelativeResize="0"/>
          <p:nvPr/>
        </p:nvPicPr>
        <p:blipFill>
          <a:blip r:embed="rId13">
            <a:alphaModFix/>
          </a:blip>
          <a:srcRect t="12651" b="12748"/>
          <a:stretch>
            <a:fillRect/>
          </a:stretch>
        </p:blipFill>
        <p:spPr>
          <a:xfrm>
            <a:off x="5191639" y="7096373"/>
            <a:ext cx="745707" cy="627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1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94" name="Google Shape;194;p21"/>
          <p:cNvSpPr txBox="1">
            <a:spLocks noGrp="1"/>
          </p:cNvSpPr>
          <p:nvPr>
            <p:ph type="subTitle" idx="1"/>
          </p:nvPr>
        </p:nvSpPr>
        <p:spPr>
          <a:xfrm>
            <a:off x="466825" y="360000"/>
            <a:ext cx="5779200" cy="1386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/>
              <a:t>Family trees</a:t>
            </a:r>
            <a:endParaRPr/>
          </a:p>
        </p:txBody>
      </p:sp>
      <p:sp>
        <p:nvSpPr>
          <p:cNvPr id="195" name="Google Shape;195;p21"/>
          <p:cNvSpPr txBox="1"/>
          <p:nvPr/>
        </p:nvSpPr>
        <p:spPr>
          <a:xfrm>
            <a:off x="6744600" y="10447800"/>
            <a:ext cx="8154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v2.3</a:t>
            </a:r>
            <a:endParaRPr sz="1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6" name="Google Shape;196;p21"/>
          <p:cNvSpPr txBox="1">
            <a:spLocks noGrp="1"/>
          </p:cNvSpPr>
          <p:nvPr>
            <p:ph type="subTitle" idx="2"/>
          </p:nvPr>
        </p:nvSpPr>
        <p:spPr>
          <a:xfrm>
            <a:off x="3875675" y="9972000"/>
            <a:ext cx="2722800" cy="16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/>
              <a:t>Centre for Industry Education Collaboration. </a:t>
            </a:r>
            <a:endParaRPr/>
          </a:p>
        </p:txBody>
      </p:sp>
      <p:pic>
        <p:nvPicPr>
          <p:cNvPr id="197" name="Google Shape;1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8399" y="2392300"/>
            <a:ext cx="2586701" cy="160229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1"/>
          <p:cNvSpPr txBox="1"/>
          <p:nvPr/>
        </p:nvSpPr>
        <p:spPr>
          <a:xfrm>
            <a:off x="466825" y="1391700"/>
            <a:ext cx="6625200" cy="9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Choose two pairs of people with common ancestors</a:t>
            </a: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 </a:t>
            </a: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from your family tree or Alex’s and describe the similarities and differences in the physical characteristics of each pair.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9" name="Google Shape;199;p21"/>
          <p:cNvSpPr txBox="1"/>
          <p:nvPr/>
        </p:nvSpPr>
        <p:spPr>
          <a:xfrm>
            <a:off x="2445175" y="2507325"/>
            <a:ext cx="2313900" cy="12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I’m going to compare myself with my dad, and then my sister with my aunt.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200" name="Google Shape;20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23658" y="2932799"/>
            <a:ext cx="964740" cy="952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1"/>
          <p:cNvSpPr txBox="1"/>
          <p:nvPr/>
        </p:nvSpPr>
        <p:spPr>
          <a:xfrm>
            <a:off x="1234834" y="3874773"/>
            <a:ext cx="513600" cy="2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Alex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02" name="Google Shape;202;p21"/>
          <p:cNvSpPr txBox="1"/>
          <p:nvPr/>
        </p:nvSpPr>
        <p:spPr>
          <a:xfrm>
            <a:off x="468000" y="970763"/>
            <a:ext cx="66240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b="1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Task </a:t>
            </a:r>
            <a:r>
              <a:rPr lang="en-GB" sz="1800" b="1">
                <a:latin typeface="Lexend"/>
                <a:ea typeface="Lexend"/>
                <a:cs typeface="Lexend"/>
                <a:sym typeface="Lexend"/>
              </a:rPr>
              <a:t>B: Identifying similarities and differences</a:t>
            </a:r>
            <a:endParaRPr sz="1800" b="1"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Microsoft Windows NT 6.2.9200.0"/>
  <p:tag name="AS_RELEASE_DATE" val="2024.04.14"/>
  <p:tag name="AS_TITLE" val="Aspose.Slides for .NET Standard 2.0"/>
  <p:tag name="AS_VERSION" val="24.4"/>
</p:tagLst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F0F0F0"/>
      </a:lt2>
      <a:accent1>
        <a:srgbClr val="25AB38"/>
      </a:accent1>
      <a:accent2>
        <a:srgbClr val="374CF1"/>
      </a:accent2>
      <a:accent3>
        <a:srgbClr val="D02AA7"/>
      </a:accent3>
      <a:accent4>
        <a:srgbClr val="845AD9"/>
      </a:accent4>
      <a:accent5>
        <a:srgbClr val="037B7D"/>
      </a:accent5>
      <a:accent6>
        <a:srgbClr val="E51D4D"/>
      </a:accent6>
      <a:hlink>
        <a:srgbClr val="25AB38"/>
      </a:hlink>
      <a:folHlink>
        <a:srgbClr val="0097A7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F0F0F0"/>
      </a:lt2>
      <a:accent1>
        <a:srgbClr val="25AB38"/>
      </a:accent1>
      <a:accent2>
        <a:srgbClr val="374CF1"/>
      </a:accent2>
      <a:accent3>
        <a:srgbClr val="D02AA7"/>
      </a:accent3>
      <a:accent4>
        <a:srgbClr val="845AD9"/>
      </a:accent4>
      <a:accent5>
        <a:srgbClr val="037B7D"/>
      </a:accent5>
      <a:accent6>
        <a:srgbClr val="E51D4D"/>
      </a:accent6>
      <a:hlink>
        <a:srgbClr val="25AB38"/>
      </a:hlink>
      <a:folHlink>
        <a:srgbClr val="0097A7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-light-2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</Words>
  <Application>Microsoft Office PowerPoint</Application>
  <PresentationFormat>Custom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Lexend</vt:lpstr>
      <vt:lpstr>Arial</vt:lpstr>
      <vt:lpstr>Lexend Medium</vt:lpstr>
      <vt:lpstr>Kalam</vt:lpstr>
      <vt:lpstr>Lexend Light</vt:lpstr>
      <vt:lpstr>simple-light-2</vt:lpstr>
      <vt:lpstr>simple-light-2</vt:lpstr>
      <vt:lpstr>Family trees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trees</dc:title>
  <dc:creator>Abi Doe</dc:creator>
  <cp:lastModifiedBy>Abi Doe</cp:lastModifiedBy>
  <cp:revision>2</cp:revision>
  <cp:lastPrinted>2024-05-14T08:29:07Z</cp:lastPrinted>
  <dcterms:created xsi:type="dcterms:W3CDTF">2024-05-14T08:29:07Z</dcterms:created>
  <dcterms:modified xsi:type="dcterms:W3CDTF">2025-04-11T10:35:46Z</dcterms:modified>
</cp:coreProperties>
</file>