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5"/>
  </p:notesMasterIdLst>
  <p:sldIdLst>
    <p:sldId id="257" r:id="rId3"/>
    <p:sldId id="258" r:id="rId4"/>
  </p:sldIdLst>
  <p:sldSz cx="7559675" cy="10691813"/>
  <p:notesSz cx="6858000" cy="9144000"/>
  <p:embeddedFontLst>
    <p:embeddedFont>
      <p:font typeface="Lexend" panose="020B0604020202020204" charset="0"/>
      <p:regular r:id="rId6"/>
    </p:embeddedFont>
    <p:embeddedFont>
      <p:font typeface="Lexend Light" panose="020B0604020202020204" charset="0"/>
      <p:regular r:id="rId7"/>
    </p:embeddedFont>
    <p:embeddedFont>
      <p:font typeface="Kalam" panose="020B0604020202020204" charset="0"/>
      <p:regular r:id="rId8"/>
    </p:embeddedFont>
    <p:embeddedFont>
      <p:font typeface="Lexend Medium" panose="020B0604020202020204" charset="0"/>
      <p:regular r:id="rId9"/>
    </p:embeddedFont>
  </p:embeddedFontLst>
  <p:custDataLst>
    <p:tags r:id="rId10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>
        <p:scale>
          <a:sx n="50" d="100"/>
          <a:sy n="50" d="100"/>
        </p:scale>
        <p:origin x="2621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6c98ecfdc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6c98ecfdc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6c98ecfdc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6c98ecfdc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archives.gov.uk/doc/open-government-licence/version/3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thenational.academy/legal/terms-and-conditions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thenational.academy/legal/terms-and-conditions" TargetMode="External"/><Relationship Id="rId5" Type="http://schemas.openxmlformats.org/officeDocument/2006/relationships/hyperlink" Target="https://www.nationalarchives.gov.uk/doc/open-government-licence/version/3/" TargetMode="Externa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thenational.academy/legal/terms-and-conditions" TargetMode="External"/><Relationship Id="rId5" Type="http://schemas.openxmlformats.org/officeDocument/2006/relationships/hyperlink" Target="https://www.nationalarchives.gov.uk/doc/open-government-licence/version/3/" TargetMode="Externa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archives.gov.uk/doc/open-government-licence/version/3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thenational.academy/legal/terms-and-conditions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thenational.academy/legal/terms-and-conditions" TargetMode="External"/><Relationship Id="rId5" Type="http://schemas.openxmlformats.org/officeDocument/2006/relationships/hyperlink" Target="https://www.nationalarchives.gov.uk/doc/open-government-licence/version/3/" TargetMode="Externa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 FRONT COL 1">
  <p:cSld name="SECTION_HEADER_1_1_1_1_1_1_1_1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68000" y="266700"/>
            <a:ext cx="6624000" cy="432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Font typeface="Lexend"/>
              <a:buNone/>
              <a:defRPr sz="1800" b="1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68000" y="9981175"/>
            <a:ext cx="58989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900"/>
              <a:buFont typeface="Lexend"/>
              <a:buNone/>
              <a:defRPr sz="9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6512" y="10041210"/>
            <a:ext cx="181075" cy="24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rcRect l="4603" r="4603"/>
          <a:stretch>
            <a:fillRect/>
          </a:stretch>
        </p:blipFill>
        <p:spPr>
          <a:xfrm>
            <a:off x="466825" y="698750"/>
            <a:ext cx="6623999" cy="7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2"/>
          <p:cNvGrpSpPr/>
          <p:nvPr/>
        </p:nvGrpSpPr>
        <p:grpSpPr>
          <a:xfrm>
            <a:off x="466900" y="962525"/>
            <a:ext cx="2953057" cy="162000"/>
            <a:chOff x="466900" y="962525"/>
            <a:chExt cx="2953057" cy="162000"/>
          </a:xfrm>
        </p:grpSpPr>
        <p:sp>
          <p:nvSpPr>
            <p:cNvPr id="15" name="Google Shape;15;p2"/>
            <p:cNvSpPr txBox="1"/>
            <p:nvPr/>
          </p:nvSpPr>
          <p:spPr>
            <a:xfrm>
              <a:off x="466900" y="962525"/>
              <a:ext cx="2953057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000" b="1">
                  <a:solidFill>
                    <a:schemeClr val="dk2"/>
                  </a:solidFill>
                  <a:latin typeface="Lexend"/>
                  <a:ea typeface="Lexend"/>
                  <a:cs typeface="Lexend"/>
                  <a:sym typeface="Lexend"/>
                </a:rPr>
                <a:t>Name: </a:t>
              </a:r>
              <a:endParaRPr sz="1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cxnSp>
          <p:nvCxnSpPr>
            <p:cNvPr id="16" name="Google Shape;16;p2"/>
            <p:cNvCxnSpPr/>
            <p:nvPr/>
          </p:nvCxnSpPr>
          <p:spPr>
            <a:xfrm rot="10800000" flipH="1">
              <a:off x="943904" y="1116425"/>
              <a:ext cx="1998900" cy="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88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pos="295">
          <p15:clr>
            <a:srgbClr val="FF0000"/>
          </p15:clr>
        </p15:guide>
        <p15:guide id="7" pos="4467">
          <p15:clr>
            <a:srgbClr val="FF0000"/>
          </p15:clr>
        </p15:guide>
        <p15:guide id="8" pos="1519">
          <p15:clr>
            <a:srgbClr val="D9D9D9"/>
          </p15:clr>
        </p15:guide>
        <p15:guide id="9" pos="1764">
          <p15:clr>
            <a:srgbClr val="D9D9D9"/>
          </p15:clr>
        </p15:guide>
        <p15:guide id="10" pos="3243">
          <p15:clr>
            <a:srgbClr val="D9D9D9"/>
          </p15:clr>
        </p15:guide>
        <p15:guide id="11" pos="2998">
          <p15:clr>
            <a:srgbClr val="D9D9D9"/>
          </p15:clr>
        </p15:guide>
        <p15:guide id="12" pos="3120">
          <p15:clr>
            <a:srgbClr val="D9D9D9"/>
          </p15:clr>
        </p15:guide>
        <p15:guide id="13" pos="1642">
          <p15:clr>
            <a:srgbClr val="D9D9D9"/>
          </p15:clr>
        </p15:guide>
        <p15:guide id="14" pos="2381">
          <p15:clr>
            <a:srgbClr val="D9D9D9"/>
          </p15:clr>
        </p15:guide>
        <p15:guide id="15" pos="2154">
          <p15:clr>
            <a:srgbClr val="FF0000"/>
          </p15:clr>
        </p15:guide>
        <p15:guide id="16" pos="2608">
          <p15:clr>
            <a:srgbClr val="FF0000"/>
          </p15:clr>
        </p15:guide>
        <p15:guide id="17" orient="horz" pos="227">
          <p15:clr>
            <a:srgbClr val="FF000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1 Last page">
  <p:cSld name="SECTION_HEADER_1_1_1_1_1_1_1_1_1_1_1_2_1_1_1_1_1_1_1_1_1_3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10937" y="997201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6352325" y="9972000"/>
            <a:ext cx="4833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6366900" y="360000"/>
            <a:ext cx="726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latin typeface="Lexend"/>
                <a:ea typeface="Lexend"/>
                <a:cs typeface="Lexend"/>
                <a:sym typeface="Lexend"/>
              </a:rPr>
              <a:t>Worksheet</a:t>
            </a:r>
            <a:endParaRPr sz="9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>
            <a:off x="466825" y="360000"/>
            <a:ext cx="5779200" cy="2463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900"/>
              <a:buFont typeface="Lexend"/>
              <a:buNone/>
              <a:defRPr sz="9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2pPr>
            <a:lvl3pPr lvl="2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3pPr>
            <a:lvl4pPr lvl="3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4pPr>
            <a:lvl5pPr lvl="4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5pPr>
            <a:lvl6pPr lvl="5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6pPr>
            <a:lvl7pPr lvl="6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7pPr>
            <a:lvl8pPr lvl="7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8pPr>
            <a:lvl9pPr lvl="8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2"/>
          </p:nvPr>
        </p:nvSpPr>
        <p:spPr>
          <a:xfrm>
            <a:off x="3875675" y="9972000"/>
            <a:ext cx="2722800" cy="16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rgbClr val="575756"/>
              </a:buClr>
              <a:buSzPts val="900"/>
              <a:buNone/>
              <a:defRPr sz="900">
                <a:solidFill>
                  <a:srgbClr val="575756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391800" y="10152000"/>
            <a:ext cx="63675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Licensed on the </a:t>
            </a:r>
            <a:r>
              <a:rPr lang="en-GB" sz="900" u="sng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  <a:hlinkClick r:id="rId3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Open Government Licence v3.0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, except where otherwise stated. See </a:t>
            </a:r>
            <a:r>
              <a:rPr lang="en-GB" sz="900" u="sng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  <a:hlinkClick r:id="rId4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Oak terms &amp; conditions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900">
              <a:solidFill>
                <a:srgbClr val="57575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394350" y="9972000"/>
            <a:ext cx="40698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b="1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© Oak National Academy 2024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. Produced in partnership with</a:t>
            </a:r>
            <a:endParaRPr sz="900">
              <a:solidFill>
                <a:srgbClr val="57575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0 Single page worksheet">
  <p:cSld name="SECTION_HEADER_1_1_1_1_1_1_1_1_1_1_1_2_1_1_1_1_1_2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10937" y="997201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6352325" y="9972000"/>
            <a:ext cx="4833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468000" y="864000"/>
            <a:ext cx="66240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00" y="1242003"/>
            <a:ext cx="6624000" cy="6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466825" y="360000"/>
            <a:ext cx="2334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Name</a:t>
            </a:r>
            <a:r>
              <a:rPr lang="en-GB" b="1">
                <a:latin typeface="Lexend"/>
                <a:ea typeface="Lexend"/>
                <a:cs typeface="Lexend"/>
                <a:sym typeface="Lexend"/>
              </a:rPr>
              <a:t>: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03" name="Google Shape;103;p14"/>
          <p:cNvCxnSpPr/>
          <p:nvPr/>
        </p:nvCxnSpPr>
        <p:spPr>
          <a:xfrm>
            <a:off x="987525" y="610425"/>
            <a:ext cx="181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4" name="Google Shape;10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2275" y="215699"/>
            <a:ext cx="504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6189000" y="360000"/>
            <a:ext cx="903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Worksheet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1"/>
          </p:nvPr>
        </p:nvSpPr>
        <p:spPr>
          <a:xfrm>
            <a:off x="3875675" y="9972000"/>
            <a:ext cx="2722800" cy="16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rgbClr val="575756"/>
              </a:buClr>
              <a:buSzPts val="900"/>
              <a:buNone/>
              <a:defRPr sz="900">
                <a:solidFill>
                  <a:srgbClr val="575756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391800" y="10152000"/>
            <a:ext cx="63675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Licensed on the </a:t>
            </a:r>
            <a:r>
              <a:rPr lang="en-GB" sz="900" u="sng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  <a:hlinkClick r:id="rId5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Open Government Licence v3.0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, except where otherwise stated. See </a:t>
            </a:r>
            <a:r>
              <a:rPr lang="en-GB" sz="900" u="sng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  <a:hlinkClick r:id="rId6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Oak terms &amp; conditions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900">
              <a:solidFill>
                <a:srgbClr val="57575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394350" y="9972000"/>
            <a:ext cx="40698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b="1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© Oak National Academy 2024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. Produced in partnership with</a:t>
            </a:r>
            <a:endParaRPr sz="900">
              <a:solidFill>
                <a:srgbClr val="57575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1 Single page worksheet with long title">
  <p:cSld name="SECTION_HEADER_1_1_1_1_1_1_1_1_1_1_1_2_1_1_1_1_1_1_1"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10937" y="997201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6352325" y="9972000"/>
            <a:ext cx="4833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468000" y="864000"/>
            <a:ext cx="66240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00" y="1543153"/>
            <a:ext cx="6624000" cy="6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466825" y="360000"/>
            <a:ext cx="2334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Name</a:t>
            </a:r>
            <a:r>
              <a:rPr lang="en-GB" b="1">
                <a:latin typeface="Lexend"/>
                <a:ea typeface="Lexend"/>
                <a:cs typeface="Lexend"/>
                <a:sym typeface="Lexend"/>
              </a:rPr>
              <a:t>: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15" name="Google Shape;115;p15"/>
          <p:cNvCxnSpPr/>
          <p:nvPr/>
        </p:nvCxnSpPr>
        <p:spPr>
          <a:xfrm>
            <a:off x="987525" y="610425"/>
            <a:ext cx="181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6" name="Google Shape;11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2275" y="215699"/>
            <a:ext cx="504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6189000" y="360000"/>
            <a:ext cx="903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Worksheet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1"/>
          </p:nvPr>
        </p:nvSpPr>
        <p:spPr>
          <a:xfrm>
            <a:off x="3875675" y="9972000"/>
            <a:ext cx="2722800" cy="16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rgbClr val="575756"/>
              </a:buClr>
              <a:buSzPts val="900"/>
              <a:buNone/>
              <a:defRPr sz="900">
                <a:solidFill>
                  <a:srgbClr val="575756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391800" y="10152000"/>
            <a:ext cx="63675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Licensed on the </a:t>
            </a:r>
            <a:r>
              <a:rPr lang="en-GB" sz="900" u="sng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  <a:hlinkClick r:id="rId5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Open Government Licence v3.0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, except where otherwise stated. See </a:t>
            </a:r>
            <a:r>
              <a:rPr lang="en-GB" sz="900" u="sng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  <a:hlinkClick r:id="rId6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Oak terms &amp; conditions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900">
              <a:solidFill>
                <a:srgbClr val="57575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394350" y="9972000"/>
            <a:ext cx="40698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b="1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© Oak National Academy 2024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. Produced in partnership with</a:t>
            </a:r>
            <a:endParaRPr sz="900">
              <a:solidFill>
                <a:srgbClr val="57575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0 Landscape title page">
  <p:cSld name="SECTION_HEADER_1_1_1_1_1_1_1_1_1_1_1_2_1_1_1_1_1_1_1_1_1_1"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6801934" y="32740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>
            <a:spLocks noGrp="1"/>
          </p:cNvSpPr>
          <p:nvPr>
            <p:ph type="sldNum" idx="12"/>
          </p:nvPr>
        </p:nvSpPr>
        <p:spPr>
          <a:xfrm rot="-5400000">
            <a:off x="6666268" y="719443"/>
            <a:ext cx="4833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 rot="-5400000">
            <a:off x="-3842125" y="5162095"/>
            <a:ext cx="99837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3612750" y="5310727"/>
            <a:ext cx="9987174" cy="6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 rot="-5400000">
            <a:off x="-595236" y="9057311"/>
            <a:ext cx="2334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Name</a:t>
            </a:r>
            <a:r>
              <a:rPr lang="en-GB" b="1">
                <a:latin typeface="Lexend"/>
                <a:ea typeface="Lexend"/>
                <a:cs typeface="Lexend"/>
                <a:sym typeface="Lexend"/>
              </a:rPr>
              <a:t>: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27" name="Google Shape;127;p16"/>
          <p:cNvCxnSpPr/>
          <p:nvPr/>
        </p:nvCxnSpPr>
        <p:spPr>
          <a:xfrm rot="-5400000">
            <a:off x="-192111" y="8904711"/>
            <a:ext cx="181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8" name="Google Shape;12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19763" y="1225736"/>
            <a:ext cx="504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/>
        </p:nvSpPr>
        <p:spPr>
          <a:xfrm rot="-5400000">
            <a:off x="104964" y="719111"/>
            <a:ext cx="903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Worksheet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  <p15:guide id="19" orient="horz" pos="6508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1 Landscape middle page">
  <p:cSld name="SECTION_HEADER_1_1_1_1_1_1_1_1_1_1_1_2_1_1_1_1_1_1_1_1_1_1_1"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6801934" y="32740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 rot="-5400000">
            <a:off x="6666268" y="719443"/>
            <a:ext cx="4833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p17"/>
          <p:cNvSpPr txBox="1"/>
          <p:nvPr/>
        </p:nvSpPr>
        <p:spPr>
          <a:xfrm rot="-5400000">
            <a:off x="174000" y="654000"/>
            <a:ext cx="726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latin typeface="Lexend"/>
                <a:ea typeface="Lexend"/>
                <a:cs typeface="Lexend"/>
                <a:sym typeface="Lexend"/>
              </a:rPr>
              <a:t>Worksheet</a:t>
            </a:r>
            <a:endParaRPr sz="9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1"/>
          </p:nvPr>
        </p:nvSpPr>
        <p:spPr>
          <a:xfrm rot="-5400000">
            <a:off x="-3976225" y="5682150"/>
            <a:ext cx="9096900" cy="202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900"/>
              <a:buFont typeface="Lexend"/>
              <a:buNone/>
              <a:defRPr sz="9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2pPr>
            <a:lvl3pPr lvl="2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3pPr>
            <a:lvl4pPr lvl="3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4pPr>
            <a:lvl5pPr lvl="4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5pPr>
            <a:lvl6pPr lvl="5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6pPr>
            <a:lvl7pPr lvl="6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7pPr>
            <a:lvl8pPr lvl="7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8pPr>
            <a:lvl9pPr lvl="8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  <p15:guide id="19" orient="horz" pos="650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2 Landscape last page">
  <p:cSld name="SECTION_HEADER_1_1_1_1_1_1_1_1_1_1_1_2_1_1_1_1_1_1_1_1_1_1_1_1"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6801934" y="32740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 rot="-5400000">
            <a:off x="6666268" y="719443"/>
            <a:ext cx="4833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8" name="Google Shape;138;p18"/>
          <p:cNvSpPr txBox="1"/>
          <p:nvPr/>
        </p:nvSpPr>
        <p:spPr>
          <a:xfrm rot="-5400000">
            <a:off x="174000" y="654000"/>
            <a:ext cx="726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latin typeface="Lexend"/>
                <a:ea typeface="Lexend"/>
                <a:cs typeface="Lexend"/>
                <a:sym typeface="Lexend"/>
              </a:rPr>
              <a:t>Worksheet</a:t>
            </a:r>
            <a:endParaRPr sz="9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subTitle" idx="1"/>
          </p:nvPr>
        </p:nvSpPr>
        <p:spPr>
          <a:xfrm rot="-5400000">
            <a:off x="-3976225" y="5682150"/>
            <a:ext cx="9096900" cy="202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900"/>
              <a:buFont typeface="Lexend"/>
              <a:buNone/>
              <a:defRPr sz="9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2pPr>
            <a:lvl3pPr lvl="2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3pPr>
            <a:lvl4pPr lvl="3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4pPr>
            <a:lvl5pPr lvl="4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5pPr>
            <a:lvl6pPr lvl="5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6pPr>
            <a:lvl7pPr lvl="6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7pPr>
            <a:lvl8pPr lvl="7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8pPr>
            <a:lvl9pPr lvl="8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2"/>
          </p:nvPr>
        </p:nvSpPr>
        <p:spPr>
          <a:xfrm rot="-5400000">
            <a:off x="5488475" y="5406175"/>
            <a:ext cx="2722800" cy="16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rgbClr val="575756"/>
              </a:buClr>
              <a:buSzPts val="900"/>
              <a:buNone/>
              <a:defRPr sz="900">
                <a:solidFill>
                  <a:srgbClr val="575756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>
            <a:endParaRPr/>
          </a:p>
        </p:txBody>
      </p:sp>
      <p:sp>
        <p:nvSpPr>
          <p:cNvPr id="141" name="Google Shape;141;p18"/>
          <p:cNvSpPr txBox="1"/>
          <p:nvPr/>
        </p:nvSpPr>
        <p:spPr>
          <a:xfrm rot="-5400000">
            <a:off x="3494675" y="6716250"/>
            <a:ext cx="70704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Licensed on the </a:t>
            </a:r>
            <a:r>
              <a:rPr lang="en-GB" sz="900" u="sng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  <a:hlinkClick r:id="rId3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Open Government Licence v3.0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, except where otherwise stated. See </a:t>
            </a:r>
            <a:r>
              <a:rPr lang="en-GB" sz="900" u="sng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  <a:hlinkClick r:id="rId4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Oak terms &amp; conditions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900">
              <a:solidFill>
                <a:srgbClr val="57575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 rot="-5400000">
            <a:off x="4814975" y="8214000"/>
            <a:ext cx="40698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b="1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© Oak National Academy 2024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. Produced in partnership with</a:t>
            </a:r>
            <a:endParaRPr sz="900">
              <a:solidFill>
                <a:srgbClr val="57575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  <p15:guide id="19" orient="horz" pos="6508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.0 Landscape single page worksheet">
  <p:cSld name="SECTION_HEADER_1_1_1_1_1_1_1_1_1_1_1_2_1_1_1_1_1_1_1_1_1_1_2"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6801934" y="32740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 rot="-5400000">
            <a:off x="6666268" y="719443"/>
            <a:ext cx="4833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 rot="-5400000">
            <a:off x="-3842125" y="5162095"/>
            <a:ext cx="99837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3612750" y="5310727"/>
            <a:ext cx="9987174" cy="6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/>
        </p:nvSpPr>
        <p:spPr>
          <a:xfrm rot="-5400000">
            <a:off x="-595236" y="9057311"/>
            <a:ext cx="2334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Name</a:t>
            </a:r>
            <a:r>
              <a:rPr lang="en-GB" b="1">
                <a:latin typeface="Lexend"/>
                <a:ea typeface="Lexend"/>
                <a:cs typeface="Lexend"/>
                <a:sym typeface="Lexend"/>
              </a:rPr>
              <a:t>: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49" name="Google Shape;149;p19"/>
          <p:cNvCxnSpPr/>
          <p:nvPr/>
        </p:nvCxnSpPr>
        <p:spPr>
          <a:xfrm rot="-5400000">
            <a:off x="-192111" y="8904711"/>
            <a:ext cx="181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0" name="Google Shape;15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19763" y="1225736"/>
            <a:ext cx="504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 rot="-5400000">
            <a:off x="104964" y="719111"/>
            <a:ext cx="903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Worksheet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2" name="Google Shape;152;p19"/>
          <p:cNvSpPr txBox="1">
            <a:spLocks noGrp="1"/>
          </p:cNvSpPr>
          <p:nvPr>
            <p:ph type="subTitle" idx="1"/>
          </p:nvPr>
        </p:nvSpPr>
        <p:spPr>
          <a:xfrm rot="-5400000">
            <a:off x="5488475" y="5406175"/>
            <a:ext cx="2722800" cy="16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rgbClr val="575756"/>
              </a:buClr>
              <a:buSzPts val="900"/>
              <a:buNone/>
              <a:defRPr sz="900">
                <a:solidFill>
                  <a:srgbClr val="575756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>
            <a:endParaRPr/>
          </a:p>
        </p:txBody>
      </p:sp>
      <p:sp>
        <p:nvSpPr>
          <p:cNvPr id="153" name="Google Shape;153;p19"/>
          <p:cNvSpPr txBox="1"/>
          <p:nvPr/>
        </p:nvSpPr>
        <p:spPr>
          <a:xfrm rot="-5400000">
            <a:off x="3494675" y="6716250"/>
            <a:ext cx="70704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Licensed on the </a:t>
            </a:r>
            <a:r>
              <a:rPr lang="en-GB" sz="900" u="sng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  <a:hlinkClick r:id="rId5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Open Government Licence v3.0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, except where otherwise stated. See </a:t>
            </a:r>
            <a:r>
              <a:rPr lang="en-GB" sz="900" u="sng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  <a:hlinkClick r:id="rId6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Oak terms &amp; conditions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900">
              <a:solidFill>
                <a:srgbClr val="57575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 rot="-5400000">
            <a:off x="4814975" y="8214000"/>
            <a:ext cx="40698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b="1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© Oak National Academy 2024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. Produced in partnership with</a:t>
            </a:r>
            <a:endParaRPr sz="900">
              <a:solidFill>
                <a:srgbClr val="57575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  <p15:guide id="19" orient="horz" pos="650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 FRONT COL 1 1">
  <p:cSld name="SECTION_HEADER_1_1_1_1_1_1_1_1_1_3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68000" y="266700"/>
            <a:ext cx="6624000" cy="432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Font typeface="Lexend"/>
              <a:buNone/>
              <a:defRPr sz="1800" b="1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466825" y="1780150"/>
            <a:ext cx="66240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2"/>
          </p:nvPr>
        </p:nvSpPr>
        <p:spPr>
          <a:xfrm>
            <a:off x="2807400" y="4759500"/>
            <a:ext cx="1945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3"/>
          </p:nvPr>
        </p:nvSpPr>
        <p:spPr>
          <a:xfrm>
            <a:off x="468000" y="9981175"/>
            <a:ext cx="58989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900"/>
              <a:buFont typeface="Lexend"/>
              <a:buNone/>
              <a:defRPr sz="9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4"/>
          </p:nvPr>
        </p:nvSpPr>
        <p:spPr>
          <a:xfrm>
            <a:off x="4127250" y="3042000"/>
            <a:ext cx="2953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5"/>
          </p:nvPr>
        </p:nvSpPr>
        <p:spPr>
          <a:xfrm>
            <a:off x="468000" y="5866375"/>
            <a:ext cx="6581700" cy="41058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6"/>
          </p:nvPr>
        </p:nvSpPr>
        <p:spPr>
          <a:xfrm>
            <a:off x="466825" y="3042000"/>
            <a:ext cx="2953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7"/>
          </p:nvPr>
        </p:nvSpPr>
        <p:spPr>
          <a:xfrm>
            <a:off x="466825" y="4759500"/>
            <a:ext cx="1945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8"/>
          </p:nvPr>
        </p:nvSpPr>
        <p:spPr>
          <a:xfrm>
            <a:off x="5147975" y="4759500"/>
            <a:ext cx="1945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6512" y="10041210"/>
            <a:ext cx="181075" cy="24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>
          <a:blip r:embed="rId3">
            <a:alphaModFix/>
          </a:blip>
          <a:srcRect l="4603" r="4603"/>
          <a:stretch>
            <a:fillRect/>
          </a:stretch>
        </p:blipFill>
        <p:spPr>
          <a:xfrm>
            <a:off x="466825" y="698750"/>
            <a:ext cx="6623999" cy="7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oogle Shape;29;p3"/>
          <p:cNvGrpSpPr/>
          <p:nvPr/>
        </p:nvGrpSpPr>
        <p:grpSpPr>
          <a:xfrm>
            <a:off x="466900" y="962525"/>
            <a:ext cx="2953200" cy="162000"/>
            <a:chOff x="466900" y="962525"/>
            <a:chExt cx="2953200" cy="162000"/>
          </a:xfrm>
        </p:grpSpPr>
        <p:sp>
          <p:nvSpPr>
            <p:cNvPr id="30" name="Google Shape;30;p3"/>
            <p:cNvSpPr txBox="1"/>
            <p:nvPr/>
          </p:nvSpPr>
          <p:spPr>
            <a:xfrm>
              <a:off x="466900" y="962525"/>
              <a:ext cx="2953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000" b="1">
                  <a:solidFill>
                    <a:schemeClr val="dk2"/>
                  </a:solidFill>
                  <a:latin typeface="Lexend"/>
                  <a:ea typeface="Lexend"/>
                  <a:cs typeface="Lexend"/>
                  <a:sym typeface="Lexend"/>
                </a:rPr>
                <a:t>Name: </a:t>
              </a:r>
              <a:endParaRPr sz="1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cxnSp>
          <p:nvCxnSpPr>
            <p:cNvPr id="31" name="Google Shape;31;p3"/>
            <p:cNvCxnSpPr/>
            <p:nvPr/>
          </p:nvCxnSpPr>
          <p:spPr>
            <a:xfrm rot="10800000" flipH="1">
              <a:off x="943904" y="1116425"/>
              <a:ext cx="1998900" cy="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" name="Google Shape;32;p3"/>
          <p:cNvSpPr txBox="1">
            <a:spLocks noGrp="1"/>
          </p:cNvSpPr>
          <p:nvPr>
            <p:ph type="subTitle" idx="9"/>
          </p:nvPr>
        </p:nvSpPr>
        <p:spPr>
          <a:xfrm>
            <a:off x="466825" y="1369800"/>
            <a:ext cx="662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400"/>
              <a:buNone/>
              <a:defRPr sz="1400" b="1"/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88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pos="295">
          <p15:clr>
            <a:srgbClr val="FF0000"/>
          </p15:clr>
        </p15:guide>
        <p15:guide id="7" pos="4467">
          <p15:clr>
            <a:srgbClr val="FF0000"/>
          </p15:clr>
        </p15:guide>
        <p15:guide id="8" pos="1519">
          <p15:clr>
            <a:srgbClr val="D9D9D9"/>
          </p15:clr>
        </p15:guide>
        <p15:guide id="9" pos="1764">
          <p15:clr>
            <a:srgbClr val="D9D9D9"/>
          </p15:clr>
        </p15:guide>
        <p15:guide id="10" pos="3243">
          <p15:clr>
            <a:srgbClr val="D9D9D9"/>
          </p15:clr>
        </p15:guide>
        <p15:guide id="11" pos="2998">
          <p15:clr>
            <a:srgbClr val="D9D9D9"/>
          </p15:clr>
        </p15:guide>
        <p15:guide id="12" pos="3120">
          <p15:clr>
            <a:srgbClr val="D9D9D9"/>
          </p15:clr>
        </p15:guide>
        <p15:guide id="13" pos="1642">
          <p15:clr>
            <a:srgbClr val="D9D9D9"/>
          </p15:clr>
        </p15:guide>
        <p15:guide id="14" pos="2381">
          <p15:clr>
            <a:srgbClr val="D9D9D9"/>
          </p15:clr>
        </p15:guide>
        <p15:guide id="15" pos="2154">
          <p15:clr>
            <a:srgbClr val="FF0000"/>
          </p15:clr>
        </p15:guide>
        <p15:guide id="16" pos="2608">
          <p15:clr>
            <a:srgbClr val="FF0000"/>
          </p15:clr>
        </p15:guide>
        <p15:guide id="17" orient="horz" pos="227">
          <p15:clr>
            <a:srgbClr val="FF000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sk 1">
  <p:cSld name="SECTION_HEADER_1_1_1_1_1_1_1_1_1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466825" y="1627750"/>
            <a:ext cx="66240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2"/>
          </p:nvPr>
        </p:nvSpPr>
        <p:spPr>
          <a:xfrm>
            <a:off x="4127250" y="2889600"/>
            <a:ext cx="2953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3"/>
          </p:nvPr>
        </p:nvSpPr>
        <p:spPr>
          <a:xfrm>
            <a:off x="466825" y="2889600"/>
            <a:ext cx="2953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6512" y="1004121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subTitle" idx="4"/>
          </p:nvPr>
        </p:nvSpPr>
        <p:spPr>
          <a:xfrm>
            <a:off x="466825" y="531600"/>
            <a:ext cx="662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400"/>
              <a:buNone/>
              <a:defRPr sz="1400" b="1"/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sk 2">
  <p:cSld name="SECTION_HEADER_1_1_1_1_1_1_1_1_1_1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2807400" y="1386138"/>
            <a:ext cx="1945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2"/>
          </p:nvPr>
        </p:nvSpPr>
        <p:spPr>
          <a:xfrm>
            <a:off x="467950" y="2493013"/>
            <a:ext cx="6624000" cy="41058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3"/>
          </p:nvPr>
        </p:nvSpPr>
        <p:spPr>
          <a:xfrm>
            <a:off x="466825" y="1386138"/>
            <a:ext cx="1945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4"/>
          </p:nvPr>
        </p:nvSpPr>
        <p:spPr>
          <a:xfrm>
            <a:off x="5147975" y="1386138"/>
            <a:ext cx="1945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6512" y="1004121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>
            <a:spLocks noGrp="1"/>
          </p:cNvSpPr>
          <p:nvPr>
            <p:ph type="subTitle" idx="5"/>
          </p:nvPr>
        </p:nvSpPr>
        <p:spPr>
          <a:xfrm>
            <a:off x="466825" y="531600"/>
            <a:ext cx="662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400"/>
              <a:buNone/>
              <a:defRPr sz="1400" b="1"/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sk 3">
  <p:cSld name="SECTION_HEADER_1_1_1_1_1_1_1_1_1_1_1_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subTitle" idx="1"/>
          </p:nvPr>
        </p:nvSpPr>
        <p:spPr>
          <a:xfrm>
            <a:off x="466825" y="3880200"/>
            <a:ext cx="1945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2"/>
          </p:nvPr>
        </p:nvSpPr>
        <p:spPr>
          <a:xfrm>
            <a:off x="2807400" y="3880200"/>
            <a:ext cx="1945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ubTitle" idx="3"/>
          </p:nvPr>
        </p:nvSpPr>
        <p:spPr>
          <a:xfrm>
            <a:off x="5147975" y="3880200"/>
            <a:ext cx="1945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ubTitle" idx="4"/>
          </p:nvPr>
        </p:nvSpPr>
        <p:spPr>
          <a:xfrm>
            <a:off x="466825" y="1702200"/>
            <a:ext cx="66240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5"/>
          </p:nvPr>
        </p:nvSpPr>
        <p:spPr>
          <a:xfrm>
            <a:off x="466825" y="2964050"/>
            <a:ext cx="2953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ubTitle" idx="6"/>
          </p:nvPr>
        </p:nvSpPr>
        <p:spPr>
          <a:xfrm>
            <a:off x="4127250" y="2964050"/>
            <a:ext cx="2953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6512" y="1004121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 txBox="1">
            <a:spLocks noGrp="1"/>
          </p:cNvSpPr>
          <p:nvPr>
            <p:ph type="subTitle" idx="7"/>
          </p:nvPr>
        </p:nvSpPr>
        <p:spPr>
          <a:xfrm>
            <a:off x="466825" y="531600"/>
            <a:ext cx="662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400"/>
              <a:buNone/>
              <a:defRPr sz="1400" b="1"/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sk 4">
  <p:cSld name="SECTION_HEADER_1_1_1_1_1_1_1_1_1_1_1_2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subTitle" idx="1"/>
          </p:nvPr>
        </p:nvSpPr>
        <p:spPr>
          <a:xfrm>
            <a:off x="468000" y="1327649"/>
            <a:ext cx="6624000" cy="38436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6512" y="1004121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>
            <a:spLocks noGrp="1"/>
          </p:cNvSpPr>
          <p:nvPr>
            <p:ph type="subTitle" idx="2"/>
          </p:nvPr>
        </p:nvSpPr>
        <p:spPr>
          <a:xfrm>
            <a:off x="466825" y="531600"/>
            <a:ext cx="662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400"/>
              <a:buNone/>
              <a:defRPr sz="1400" b="1"/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lements to copy and paste">
  <p:cSld name="SECTION_HEADER_1_1_1_1_1_1_1_1_1_1_1_2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/>
        </p:nvSpPr>
        <p:spPr>
          <a:xfrm>
            <a:off x="493450" y="416654"/>
            <a:ext cx="6624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b="1">
                <a:latin typeface="Lexend"/>
                <a:ea typeface="Lexend"/>
                <a:cs typeface="Lexend"/>
                <a:sym typeface="Lexend"/>
              </a:rPr>
              <a:t>Elements to copy and paste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6512" y="10041210"/>
            <a:ext cx="181075" cy="246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1 Title page with long title">
  <p:cSld name="SECTION_HEADER_1_1_1_1_1_1_1_1_1_1_1_2_1_1_1_1_1_1_2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10937" y="997201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352325" y="9972000"/>
            <a:ext cx="4833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468000" y="864000"/>
            <a:ext cx="66240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79" name="Google Shape;7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00" y="1543153"/>
            <a:ext cx="6624000" cy="6624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/>
          <p:nvPr/>
        </p:nvSpPr>
        <p:spPr>
          <a:xfrm>
            <a:off x="466825" y="360000"/>
            <a:ext cx="2334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Name</a:t>
            </a:r>
            <a:r>
              <a:rPr lang="en-GB" b="1">
                <a:latin typeface="Lexend"/>
                <a:ea typeface="Lexend"/>
                <a:cs typeface="Lexend"/>
                <a:sym typeface="Lexend"/>
              </a:rPr>
              <a:t>: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81" name="Google Shape;81;p11"/>
          <p:cNvCxnSpPr/>
          <p:nvPr/>
        </p:nvCxnSpPr>
        <p:spPr>
          <a:xfrm>
            <a:off x="987525" y="610425"/>
            <a:ext cx="181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2" name="Google Shape;82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2275" y="215699"/>
            <a:ext cx="504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1"/>
          <p:cNvSpPr txBox="1"/>
          <p:nvPr/>
        </p:nvSpPr>
        <p:spPr>
          <a:xfrm>
            <a:off x="6189000" y="360000"/>
            <a:ext cx="903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Worksheet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 Middle page">
  <p:cSld name="SECTION_HEADER_1_1_1_1_1_1_1_1_1_1_1_2_1_1_1_1_1_1_1_1_2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10937" y="997201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6352325" y="9972000"/>
            <a:ext cx="4833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" name="Google Shape;87;p12"/>
          <p:cNvSpPr txBox="1"/>
          <p:nvPr/>
        </p:nvSpPr>
        <p:spPr>
          <a:xfrm>
            <a:off x="6366900" y="360000"/>
            <a:ext cx="726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latin typeface="Lexend"/>
                <a:ea typeface="Lexend"/>
                <a:cs typeface="Lexend"/>
                <a:sym typeface="Lexend"/>
              </a:rPr>
              <a:t>Worksheet</a:t>
            </a:r>
            <a:endParaRPr sz="9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" name="Google Shape;88;p12"/>
          <p:cNvSpPr txBox="1">
            <a:spLocks noGrp="1"/>
          </p:cNvSpPr>
          <p:nvPr>
            <p:ph type="subTitle" idx="1"/>
          </p:nvPr>
        </p:nvSpPr>
        <p:spPr>
          <a:xfrm>
            <a:off x="466825" y="360000"/>
            <a:ext cx="5779200" cy="2463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900"/>
              <a:buFont typeface="Lexend"/>
              <a:buNone/>
              <a:defRPr sz="9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2pPr>
            <a:lvl3pPr lvl="2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3pPr>
            <a:lvl4pPr lvl="3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4pPr>
            <a:lvl5pPr lvl="4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5pPr>
            <a:lvl6pPr lvl="5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6pPr>
            <a:lvl7pPr lvl="6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7pPr>
            <a:lvl8pPr lvl="7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8pPr>
            <a:lvl9pPr lvl="8" rtl="0"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Font typeface="Lexend"/>
              <a:buNone/>
              <a:defRPr sz="2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Lexend"/>
              <a:buChar char="●"/>
              <a:defRPr sz="18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Lexend"/>
              <a:buChar char="○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Lexend"/>
              <a:buChar char="■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Lexend"/>
              <a:buChar char="●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Lexend"/>
              <a:buChar char="○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Lexend"/>
              <a:buChar char="■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Lexend"/>
              <a:buChar char="●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Lexend"/>
              <a:buChar char="○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Kalam"/>
              <a:buChar char="■"/>
              <a:defRPr sz="1400" i="0" u="none" strike="noStrike" cap="none">
                <a:solidFill>
                  <a:schemeClr val="dk2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Font typeface="Lexend"/>
              <a:buNone/>
              <a:defRPr sz="2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Lexend"/>
              <a:buChar char="●"/>
              <a:defRPr sz="18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Lexend"/>
              <a:buChar char="○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Lexend"/>
              <a:buChar char="■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Lexend"/>
              <a:buChar char="●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Lexend"/>
              <a:buChar char="○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Lexend"/>
              <a:buChar char="■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Lexend"/>
              <a:buChar char="●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Lexend"/>
              <a:buChar char="○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Kalam"/>
              <a:buChar char="■"/>
              <a:defRPr sz="1400" i="0" u="none" strike="noStrike" cap="none">
                <a:solidFill>
                  <a:schemeClr val="dk2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sldNum" idx="12"/>
          </p:nvPr>
        </p:nvSpPr>
        <p:spPr>
          <a:xfrm>
            <a:off x="6352325" y="9972000"/>
            <a:ext cx="4833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1"/>
          </p:nvPr>
        </p:nvSpPr>
        <p:spPr>
          <a:xfrm>
            <a:off x="466825" y="360000"/>
            <a:ext cx="5779200" cy="1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What fossils can tell us about the past</a:t>
            </a:r>
            <a:endParaRPr/>
          </a:p>
        </p:txBody>
      </p:sp>
      <p:sp>
        <p:nvSpPr>
          <p:cNvPr id="170" name="Google Shape;170;p21"/>
          <p:cNvSpPr txBox="1"/>
          <p:nvPr/>
        </p:nvSpPr>
        <p:spPr>
          <a:xfrm>
            <a:off x="6744600" y="10447800"/>
            <a:ext cx="815400" cy="2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v2.3</a:t>
            </a:r>
            <a:endParaRPr sz="100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466825" y="1925550"/>
            <a:ext cx="6552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Use all the evidence you can see to write a report about what the living thing may have been like.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You could try and deduce: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Lexend"/>
              <a:buChar char="●"/>
            </a:pP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What type of animal was it?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Lexend"/>
              <a:buChar char="●"/>
            </a:pP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How big was it?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Lexend"/>
              <a:buChar char="●"/>
            </a:pP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Was it a predator or prey?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Lexend"/>
              <a:buChar char="●"/>
            </a:pP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What did it eat?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Lexend"/>
              <a:buChar char="●"/>
            </a:pP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How did it move?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466825" y="1010850"/>
            <a:ext cx="66252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Observe the photographs of fossils and read the paleontologist’s notes carefully.</a:t>
            </a:r>
            <a:endParaRPr sz="1600"/>
          </a:p>
        </p:txBody>
      </p:sp>
      <p:sp>
        <p:nvSpPr>
          <p:cNvPr id="173" name="Google Shape;173;p21"/>
          <p:cNvSpPr txBox="1"/>
          <p:nvPr/>
        </p:nvSpPr>
        <p:spPr>
          <a:xfrm>
            <a:off x="468000" y="710575"/>
            <a:ext cx="6624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Task </a:t>
            </a: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B: Palaeontology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466825" y="4725164"/>
            <a:ext cx="93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fossil 1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699" y="4697175"/>
            <a:ext cx="1810571" cy="271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1"/>
          <p:cNvSpPr txBox="1"/>
          <p:nvPr/>
        </p:nvSpPr>
        <p:spPr>
          <a:xfrm>
            <a:off x="1344935" y="7341250"/>
            <a:ext cx="1922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800">
                <a:solidFill>
                  <a:srgbClr val="808080"/>
                </a:solidFill>
                <a:latin typeface="Lexend"/>
                <a:ea typeface="Lexend"/>
                <a:cs typeface="Lexend"/>
                <a:sym typeface="Lexend"/>
              </a:rPr>
              <a:t>Travelershigh/Shutterstock.com</a:t>
            </a:r>
            <a:endParaRPr sz="800">
              <a:solidFill>
                <a:srgbClr val="80808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3287475" y="4692550"/>
            <a:ext cx="3210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Palaeontologist’s notes: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Very thin, delicate bones.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Length from head to tip of tailbone = 25 cm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78" name="Google Shape;178;p21"/>
          <p:cNvPicPr preferRelativeResize="0"/>
          <p:nvPr/>
        </p:nvPicPr>
        <p:blipFill>
          <a:blip r:embed="rId4">
            <a:alphaModFix/>
          </a:blip>
          <a:srcRect l="14898" t="8054" r="20296" b="7343"/>
          <a:stretch>
            <a:fillRect/>
          </a:stretch>
        </p:blipFill>
        <p:spPr>
          <a:xfrm>
            <a:off x="1245000" y="7724902"/>
            <a:ext cx="2295450" cy="19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 txBox="1"/>
          <p:nvPr/>
        </p:nvSpPr>
        <p:spPr>
          <a:xfrm>
            <a:off x="468000" y="7724900"/>
            <a:ext cx="11553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fossil 2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1519375" y="9796500"/>
            <a:ext cx="2151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800">
                <a:solidFill>
                  <a:srgbClr val="808080"/>
                </a:solidFill>
                <a:latin typeface="Lexend"/>
                <a:ea typeface="Lexend"/>
                <a:cs typeface="Lexend"/>
                <a:sym typeface="Lexend"/>
              </a:rPr>
              <a:t>David Herraez Calzada/Shutterstock</a:t>
            </a:r>
            <a:endParaRPr sz="800">
              <a:solidFill>
                <a:srgbClr val="80808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3983550" y="7649050"/>
            <a:ext cx="3108600" cy="17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Palaeontologist’s notes: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Two longer horns each around 1 m long.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sldNum" idx="12"/>
          </p:nvPr>
        </p:nvSpPr>
        <p:spPr>
          <a:xfrm>
            <a:off x="6352325" y="9972000"/>
            <a:ext cx="4833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subTitle" idx="1"/>
          </p:nvPr>
        </p:nvSpPr>
        <p:spPr>
          <a:xfrm>
            <a:off x="466825" y="360000"/>
            <a:ext cx="5779200" cy="1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What fossils can tell us about the past</a:t>
            </a:r>
            <a:endParaRPr/>
          </a:p>
        </p:txBody>
      </p:sp>
      <p:sp>
        <p:nvSpPr>
          <p:cNvPr id="188" name="Google Shape;188;p22"/>
          <p:cNvSpPr txBox="1"/>
          <p:nvPr/>
        </p:nvSpPr>
        <p:spPr>
          <a:xfrm>
            <a:off x="6744600" y="10447800"/>
            <a:ext cx="815400" cy="2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v2.3</a:t>
            </a:r>
            <a:endParaRPr sz="100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468000" y="797900"/>
            <a:ext cx="1155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fossil 3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492900" y="1249700"/>
            <a:ext cx="3287100" cy="1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Palaeontologist’s notes: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9 footprints found near bones, each 46 cm long and around 4 m apart from each other.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4063800" y="3598550"/>
            <a:ext cx="180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800">
                <a:solidFill>
                  <a:srgbClr val="808080"/>
                </a:solidFill>
                <a:latin typeface="Lexend"/>
                <a:ea typeface="Lexend"/>
                <a:cs typeface="Lexend"/>
                <a:sym typeface="Lexend"/>
              </a:rPr>
              <a:t>phichet chaiyabin/Shutterstock</a:t>
            </a:r>
            <a:endParaRPr sz="800">
              <a:solidFill>
                <a:srgbClr val="80808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92" name="Google Shape;192;p22"/>
          <p:cNvPicPr preferRelativeResize="0"/>
          <p:nvPr/>
        </p:nvPicPr>
        <p:blipFill>
          <a:blip r:embed="rId3">
            <a:alphaModFix/>
          </a:blip>
          <a:srcRect l="8089" r="10197"/>
          <a:stretch>
            <a:fillRect/>
          </a:stretch>
        </p:blipFill>
        <p:spPr>
          <a:xfrm>
            <a:off x="4140000" y="797900"/>
            <a:ext cx="2927100" cy="277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/>
          <p:cNvPicPr preferRelativeResize="0"/>
          <p:nvPr/>
        </p:nvPicPr>
        <p:blipFill>
          <a:blip r:embed="rId4">
            <a:alphaModFix/>
          </a:blip>
          <a:srcRect t="16149"/>
          <a:stretch>
            <a:fillRect/>
          </a:stretch>
        </p:blipFill>
        <p:spPr>
          <a:xfrm>
            <a:off x="492900" y="2589000"/>
            <a:ext cx="2805450" cy="1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2"/>
          <p:cNvSpPr txBox="1"/>
          <p:nvPr/>
        </p:nvSpPr>
        <p:spPr>
          <a:xfrm>
            <a:off x="466825" y="4936247"/>
            <a:ext cx="9081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fossil 4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479850" y="6615160"/>
            <a:ext cx="66003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Palaeontologist’s notes: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Around 30 cm long.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Museum staff found traces of fish bones and scales embedded in coprolite.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3753919" y="5346000"/>
            <a:ext cx="180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800">
                <a:solidFill>
                  <a:srgbClr val="808080"/>
                </a:solidFill>
                <a:latin typeface="Lexend"/>
                <a:ea typeface="Lexend"/>
                <a:cs typeface="Lexend"/>
                <a:sym typeface="Lexend"/>
              </a:rPr>
              <a:t>Breck P. Kent/Shutterstock</a:t>
            </a:r>
            <a:endParaRPr sz="800">
              <a:solidFill>
                <a:srgbClr val="80808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97" name="Google Shape;197;p22"/>
          <p:cNvPicPr preferRelativeResize="0"/>
          <p:nvPr/>
        </p:nvPicPr>
        <p:blipFill>
          <a:blip r:embed="rId5">
            <a:alphaModFix/>
          </a:blip>
          <a:srcRect t="23689" b="18332"/>
          <a:stretch>
            <a:fillRect/>
          </a:stretch>
        </p:blipFill>
        <p:spPr>
          <a:xfrm>
            <a:off x="466825" y="5271528"/>
            <a:ext cx="3287100" cy="126923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 txBox="1">
            <a:spLocks noGrp="1"/>
          </p:cNvSpPr>
          <p:nvPr>
            <p:ph type="subTitle" idx="2"/>
          </p:nvPr>
        </p:nvSpPr>
        <p:spPr>
          <a:xfrm>
            <a:off x="3875675" y="9972000"/>
            <a:ext cx="2722800" cy="16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Centre for Industry Education Collaboration.</a:t>
            </a:r>
            <a:endParaRPr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32"/>
  <p:tag name="AS_OS" val="Microsoft Windows NT 6.2.9200.0"/>
  <p:tag name="AS_RELEASE_DATE" val="2024.03.14"/>
  <p:tag name="AS_TITLE" val="Aspose.Slides for .NET Standard 2.0"/>
  <p:tag name="AS_VERSION" val="24.3"/>
</p:tagLst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0F0F0"/>
      </a:lt2>
      <a:accent1>
        <a:srgbClr val="25AB38"/>
      </a:accent1>
      <a:accent2>
        <a:srgbClr val="374CF1"/>
      </a:accent2>
      <a:accent3>
        <a:srgbClr val="D02AA7"/>
      </a:accent3>
      <a:accent4>
        <a:srgbClr val="845AD9"/>
      </a:accent4>
      <a:accent5>
        <a:srgbClr val="037B7D"/>
      </a:accent5>
      <a:accent6>
        <a:srgbClr val="E51D4D"/>
      </a:accent6>
      <a:hlink>
        <a:srgbClr val="25AB38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0F0F0"/>
      </a:lt2>
      <a:accent1>
        <a:srgbClr val="25AB38"/>
      </a:accent1>
      <a:accent2>
        <a:srgbClr val="374CF1"/>
      </a:accent2>
      <a:accent3>
        <a:srgbClr val="D02AA7"/>
      </a:accent3>
      <a:accent4>
        <a:srgbClr val="845AD9"/>
      </a:accent4>
      <a:accent5>
        <a:srgbClr val="037B7D"/>
      </a:accent5>
      <a:accent6>
        <a:srgbClr val="E51D4D"/>
      </a:accent6>
      <a:hlink>
        <a:srgbClr val="25AB38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-light-2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190</Words>
  <Application>Microsoft Office PowerPoint</Application>
  <PresentationFormat>Custom</PresentationFormat>
  <Paragraphs>34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Lexend</vt:lpstr>
      <vt:lpstr>Lexend Light</vt:lpstr>
      <vt:lpstr>Kalam</vt:lpstr>
      <vt:lpstr>Lexend Medium</vt:lpstr>
      <vt:lpstr>simple-light-2</vt:lpstr>
      <vt:lpstr>simple-light-2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 Doe</dc:creator>
  <cp:lastModifiedBy>Abi Doe</cp:lastModifiedBy>
  <cp:revision>2</cp:revision>
  <cp:lastPrinted>2024-04-02T12:21:48Z</cp:lastPrinted>
  <dcterms:created xsi:type="dcterms:W3CDTF">2024-04-02T12:21:48Z</dcterms:created>
  <dcterms:modified xsi:type="dcterms:W3CDTF">2025-04-11T10:31:52Z</dcterms:modified>
</cp:coreProperties>
</file>