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79" r:id="rId5"/>
    <p:sldId id="278" r:id="rId6"/>
    <p:sldId id="270" r:id="rId7"/>
    <p:sldId id="277" r:id="rId8"/>
    <p:sldId id="269" r:id="rId9"/>
    <p:sldId id="262" r:id="rId10"/>
    <p:sldId id="280" r:id="rId11"/>
    <p:sldId id="281" r:id="rId12"/>
    <p:sldId id="266" r:id="rId13"/>
    <p:sldId id="282" r:id="rId14"/>
    <p:sldId id="267" r:id="rId15"/>
    <p:sldId id="271" r:id="rId16"/>
    <p:sldId id="272" r:id="rId17"/>
    <p:sldId id="263" r:id="rId18"/>
    <p:sldId id="261" r:id="rId19"/>
    <p:sldId id="276"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547A5-AC8B-1999-3C86-0A47B30883AB}" v="930" dt="2023-09-05T16:55:39.411"/>
    <p1510:client id="{3722A31C-818F-B41E-9BA4-D730A012AFC6}" v="2601" dt="2023-07-18T18:34:14.163"/>
    <p1510:client id="{FCE60849-FFE6-0AD4-18C4-4DB5146BC873}" v="1796" dt="2023-09-05T16:21:40.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48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Wicheard" userId="S::ali@corshamregis.wilts.sch.uk::37654c88-0f1a-4ddd-9579-9ebf7c9fcf79" providerId="AD" clId="Web-{3722A31C-818F-B41E-9BA4-D730A012AFC6}"/>
    <pc:docChg chg="addSld delSld modSld">
      <pc:chgData name="Ali Wicheard" userId="S::ali@corshamregis.wilts.sch.uk::37654c88-0f1a-4ddd-9579-9ebf7c9fcf79" providerId="AD" clId="Web-{3722A31C-818F-B41E-9BA4-D730A012AFC6}" dt="2023-07-18T18:34:14.163" v="1640" actId="20577"/>
      <pc:docMkLst>
        <pc:docMk/>
      </pc:docMkLst>
      <pc:sldChg chg="addSp delSp modSp">
        <pc:chgData name="Ali Wicheard" userId="S::ali@corshamregis.wilts.sch.uk::37654c88-0f1a-4ddd-9579-9ebf7c9fcf79" providerId="AD" clId="Web-{3722A31C-818F-B41E-9BA4-D730A012AFC6}" dt="2023-07-18T18:34:14.163" v="1640" actId="20577"/>
        <pc:sldMkLst>
          <pc:docMk/>
          <pc:sldMk cId="2282640398" sldId="257"/>
        </pc:sldMkLst>
        <pc:spChg chg="mod">
          <ac:chgData name="Ali Wicheard" userId="S::ali@corshamregis.wilts.sch.uk::37654c88-0f1a-4ddd-9579-9ebf7c9fcf79" providerId="AD" clId="Web-{3722A31C-818F-B41E-9BA4-D730A012AFC6}" dt="2023-07-18T18:25:12.394" v="1555" actId="20577"/>
          <ac:spMkLst>
            <pc:docMk/>
            <pc:sldMk cId="2282640398" sldId="257"/>
            <ac:spMk id="2" creationId="{00000000-0000-0000-0000-000000000000}"/>
          </ac:spMkLst>
        </pc:spChg>
        <pc:spChg chg="mod">
          <ac:chgData name="Ali Wicheard" userId="S::ali@corshamregis.wilts.sch.uk::37654c88-0f1a-4ddd-9579-9ebf7c9fcf79" providerId="AD" clId="Web-{3722A31C-818F-B41E-9BA4-D730A012AFC6}" dt="2023-07-18T17:54:47.751" v="913" actId="14100"/>
          <ac:spMkLst>
            <pc:docMk/>
            <pc:sldMk cId="2282640398" sldId="257"/>
            <ac:spMk id="3" creationId="{00000000-0000-0000-0000-000000000000}"/>
          </ac:spMkLst>
        </pc:spChg>
        <pc:spChg chg="add del mod">
          <ac:chgData name="Ali Wicheard" userId="S::ali@corshamregis.wilts.sch.uk::37654c88-0f1a-4ddd-9579-9ebf7c9fcf79" providerId="AD" clId="Web-{3722A31C-818F-B41E-9BA4-D730A012AFC6}" dt="2023-07-18T18:21:04.167" v="1512"/>
          <ac:spMkLst>
            <pc:docMk/>
            <pc:sldMk cId="2282640398" sldId="257"/>
            <ac:spMk id="4" creationId="{C19E54F7-5CAE-535B-4157-2A8A3EDB2F42}"/>
          </ac:spMkLst>
        </pc:spChg>
        <pc:spChg chg="add mod">
          <ac:chgData name="Ali Wicheard" userId="S::ali@corshamregis.wilts.sch.uk::37654c88-0f1a-4ddd-9579-9ebf7c9fcf79" providerId="AD" clId="Web-{3722A31C-818F-B41E-9BA4-D730A012AFC6}" dt="2023-07-18T18:34:14.163" v="1640" actId="20577"/>
          <ac:spMkLst>
            <pc:docMk/>
            <pc:sldMk cId="2282640398" sldId="257"/>
            <ac:spMk id="10" creationId="{239429E5-A0D8-18D2-BFC7-65474B0D79FD}"/>
          </ac:spMkLst>
        </pc:spChg>
        <pc:picChg chg="add del mod">
          <ac:chgData name="Ali Wicheard" userId="S::ali@corshamregis.wilts.sch.uk::37654c88-0f1a-4ddd-9579-9ebf7c9fcf79" providerId="AD" clId="Web-{3722A31C-818F-B41E-9BA4-D730A012AFC6}" dt="2023-07-18T18:24:41.799" v="1546"/>
          <ac:picMkLst>
            <pc:docMk/>
            <pc:sldMk cId="2282640398" sldId="257"/>
            <ac:picMk id="5" creationId="{62C536B3-BAB9-159D-2CF7-47EE249B667F}"/>
          </ac:picMkLst>
        </pc:picChg>
        <pc:picChg chg="add del mod">
          <ac:chgData name="Ali Wicheard" userId="S::ali@corshamregis.wilts.sch.uk::37654c88-0f1a-4ddd-9579-9ebf7c9fcf79" providerId="AD" clId="Web-{3722A31C-818F-B41E-9BA4-D730A012AFC6}" dt="2023-07-18T18:24:43.096" v="1547"/>
          <ac:picMkLst>
            <pc:docMk/>
            <pc:sldMk cId="2282640398" sldId="257"/>
            <ac:picMk id="7" creationId="{25C862A2-D016-4388-3343-E2C6A3E9B585}"/>
          </ac:picMkLst>
        </pc:picChg>
        <pc:picChg chg="add del mod">
          <ac:chgData name="Ali Wicheard" userId="S::ali@corshamregis.wilts.sch.uk::37654c88-0f1a-4ddd-9579-9ebf7c9fcf79" providerId="AD" clId="Web-{3722A31C-818F-B41E-9BA4-D730A012AFC6}" dt="2023-07-18T18:24:44.846" v="1548"/>
          <ac:picMkLst>
            <pc:docMk/>
            <pc:sldMk cId="2282640398" sldId="257"/>
            <ac:picMk id="8" creationId="{CB1E4590-F52C-CBB0-9F63-492E8B906F4C}"/>
          </ac:picMkLst>
        </pc:picChg>
        <pc:picChg chg="add del mod">
          <ac:chgData name="Ali Wicheard" userId="S::ali@corshamregis.wilts.sch.uk::37654c88-0f1a-4ddd-9579-9ebf7c9fcf79" providerId="AD" clId="Web-{3722A31C-818F-B41E-9BA4-D730A012AFC6}" dt="2023-07-18T18:24:46.003" v="1549"/>
          <ac:picMkLst>
            <pc:docMk/>
            <pc:sldMk cId="2282640398" sldId="257"/>
            <ac:picMk id="9" creationId="{C4A67011-18E0-BBEF-FF1A-15AB84B60AC2}"/>
          </ac:picMkLst>
        </pc:picChg>
      </pc:sldChg>
      <pc:sldChg chg="modSp">
        <pc:chgData name="Ali Wicheard" userId="S::ali@corshamregis.wilts.sch.uk::37654c88-0f1a-4ddd-9579-9ebf7c9fcf79" providerId="AD" clId="Web-{3722A31C-818F-B41E-9BA4-D730A012AFC6}" dt="2023-07-18T16:21:59.514" v="22" actId="20577"/>
        <pc:sldMkLst>
          <pc:docMk/>
          <pc:sldMk cId="4276457903" sldId="258"/>
        </pc:sldMkLst>
        <pc:spChg chg="mod">
          <ac:chgData name="Ali Wicheard" userId="S::ali@corshamregis.wilts.sch.uk::37654c88-0f1a-4ddd-9579-9ebf7c9fcf79" providerId="AD" clId="Web-{3722A31C-818F-B41E-9BA4-D730A012AFC6}" dt="2023-07-18T16:21:34.715" v="19" actId="20577"/>
          <ac:spMkLst>
            <pc:docMk/>
            <pc:sldMk cId="4276457903" sldId="258"/>
            <ac:spMk id="2" creationId="{00000000-0000-0000-0000-000000000000}"/>
          </ac:spMkLst>
        </pc:spChg>
        <pc:spChg chg="mod">
          <ac:chgData name="Ali Wicheard" userId="S::ali@corshamregis.wilts.sch.uk::37654c88-0f1a-4ddd-9579-9ebf7c9fcf79" providerId="AD" clId="Web-{3722A31C-818F-B41E-9BA4-D730A012AFC6}" dt="2023-07-18T16:21:59.514" v="22" actId="20577"/>
          <ac:spMkLst>
            <pc:docMk/>
            <pc:sldMk cId="4276457903" sldId="258"/>
            <ac:spMk id="5" creationId="{00000000-0000-0000-0000-000000000000}"/>
          </ac:spMkLst>
        </pc:spChg>
      </pc:sldChg>
      <pc:sldChg chg="delSp modSp">
        <pc:chgData name="Ali Wicheard" userId="S::ali@corshamregis.wilts.sch.uk::37654c88-0f1a-4ddd-9579-9ebf7c9fcf79" providerId="AD" clId="Web-{3722A31C-818F-B41E-9BA4-D730A012AFC6}" dt="2023-07-18T18:21:58.231" v="1516"/>
        <pc:sldMkLst>
          <pc:docMk/>
          <pc:sldMk cId="1845317499" sldId="260"/>
        </pc:sldMkLst>
        <pc:spChg chg="mod">
          <ac:chgData name="Ali Wicheard" userId="S::ali@corshamregis.wilts.sch.uk::37654c88-0f1a-4ddd-9579-9ebf7c9fcf79" providerId="AD" clId="Web-{3722A31C-818F-B41E-9BA4-D730A012AFC6}" dt="2023-07-18T18:16:47.908" v="1428" actId="1076"/>
          <ac:spMkLst>
            <pc:docMk/>
            <pc:sldMk cId="1845317499" sldId="260"/>
            <ac:spMk id="2" creationId="{00000000-0000-0000-0000-000000000000}"/>
          </ac:spMkLst>
        </pc:spChg>
        <pc:spChg chg="del mod">
          <ac:chgData name="Ali Wicheard" userId="S::ali@corshamregis.wilts.sch.uk::37654c88-0f1a-4ddd-9579-9ebf7c9fcf79" providerId="AD" clId="Web-{3722A31C-818F-B41E-9BA4-D730A012AFC6}" dt="2023-07-18T18:21:58.231" v="1516"/>
          <ac:spMkLst>
            <pc:docMk/>
            <pc:sldMk cId="1845317499" sldId="260"/>
            <ac:spMk id="3" creationId="{00000000-0000-0000-0000-000000000000}"/>
          </ac:spMkLst>
        </pc:spChg>
      </pc:sldChg>
      <pc:sldChg chg="addSp delSp modSp">
        <pc:chgData name="Ali Wicheard" userId="S::ali@corshamregis.wilts.sch.uk::37654c88-0f1a-4ddd-9579-9ebf7c9fcf79" providerId="AD" clId="Web-{3722A31C-818F-B41E-9BA4-D730A012AFC6}" dt="2023-07-18T18:24:30.736" v="1545" actId="1076"/>
        <pc:sldMkLst>
          <pc:docMk/>
          <pc:sldMk cId="2493471407" sldId="261"/>
        </pc:sldMkLst>
        <pc:spChg chg="mod">
          <ac:chgData name="Ali Wicheard" userId="S::ali@corshamregis.wilts.sch.uk::37654c88-0f1a-4ddd-9579-9ebf7c9fcf79" providerId="AD" clId="Web-{3722A31C-818F-B41E-9BA4-D730A012AFC6}" dt="2023-07-18T18:15:52.656" v="1422" actId="1076"/>
          <ac:spMkLst>
            <pc:docMk/>
            <pc:sldMk cId="2493471407" sldId="261"/>
            <ac:spMk id="2" creationId="{00000000-0000-0000-0000-000000000000}"/>
          </ac:spMkLst>
        </pc:spChg>
        <pc:spChg chg="del">
          <ac:chgData name="Ali Wicheard" userId="S::ali@corshamregis.wilts.sch.uk::37654c88-0f1a-4ddd-9579-9ebf7c9fcf79" providerId="AD" clId="Web-{3722A31C-818F-B41E-9BA4-D730A012AFC6}" dt="2023-07-18T18:15:46.624" v="1421"/>
          <ac:spMkLst>
            <pc:docMk/>
            <pc:sldMk cId="2493471407" sldId="261"/>
            <ac:spMk id="3" creationId="{00000000-0000-0000-0000-000000000000}"/>
          </ac:spMkLst>
        </pc:spChg>
        <pc:spChg chg="add del mod">
          <ac:chgData name="Ali Wicheard" userId="S::ali@corshamregis.wilts.sch.uk::37654c88-0f1a-4ddd-9579-9ebf7c9fcf79" providerId="AD" clId="Web-{3722A31C-818F-B41E-9BA4-D730A012AFC6}" dt="2023-07-18T18:18:46.053" v="1495"/>
          <ac:spMkLst>
            <pc:docMk/>
            <pc:sldMk cId="2493471407" sldId="261"/>
            <ac:spMk id="5" creationId="{7831B75E-CE79-185A-1BDD-C32D544CE538}"/>
          </ac:spMkLst>
        </pc:spChg>
        <pc:spChg chg="add del mod">
          <ac:chgData name="Ali Wicheard" userId="S::ali@corshamregis.wilts.sch.uk::37654c88-0f1a-4ddd-9579-9ebf7c9fcf79" providerId="AD" clId="Web-{3722A31C-818F-B41E-9BA4-D730A012AFC6}" dt="2023-07-18T18:23:32.172" v="1532"/>
          <ac:spMkLst>
            <pc:docMk/>
            <pc:sldMk cId="2493471407" sldId="261"/>
            <ac:spMk id="19" creationId="{38B8B507-8E63-2D6B-9C17-91841DAD33DF}"/>
          </ac:spMkLst>
        </pc:spChg>
        <pc:picChg chg="add mod">
          <ac:chgData name="Ali Wicheard" userId="S::ali@corshamregis.wilts.sch.uk::37654c88-0f1a-4ddd-9579-9ebf7c9fcf79" providerId="AD" clId="Web-{3722A31C-818F-B41E-9BA4-D730A012AFC6}" dt="2023-07-18T18:24:27.939" v="1544" actId="1076"/>
          <ac:picMkLst>
            <pc:docMk/>
            <pc:sldMk cId="2493471407" sldId="261"/>
            <ac:picMk id="7" creationId="{067E807C-FE10-F5CE-45ED-8FB314A28C52}"/>
          </ac:picMkLst>
        </pc:picChg>
        <pc:picChg chg="add mod">
          <ac:chgData name="Ali Wicheard" userId="S::ali@corshamregis.wilts.sch.uk::37654c88-0f1a-4ddd-9579-9ebf7c9fcf79" providerId="AD" clId="Web-{3722A31C-818F-B41E-9BA4-D730A012AFC6}" dt="2023-07-18T18:24:30.736" v="1545" actId="1076"/>
          <ac:picMkLst>
            <pc:docMk/>
            <pc:sldMk cId="2493471407" sldId="261"/>
            <ac:picMk id="10" creationId="{AAB7B68C-351B-4C89-28AB-2D9D0EA2DB90}"/>
          </ac:picMkLst>
        </pc:picChg>
        <pc:picChg chg="add">
          <ac:chgData name="Ali Wicheard" userId="S::ali@corshamregis.wilts.sch.uk::37654c88-0f1a-4ddd-9579-9ebf7c9fcf79" providerId="AD" clId="Web-{3722A31C-818F-B41E-9BA4-D730A012AFC6}" dt="2023-07-18T18:16:11.985" v="1426"/>
          <ac:picMkLst>
            <pc:docMk/>
            <pc:sldMk cId="2493471407" sldId="261"/>
            <ac:picMk id="12" creationId="{566DD868-F335-BA11-AAFD-0745B51F1CAF}"/>
          </ac:picMkLst>
        </pc:picChg>
        <pc:picChg chg="add">
          <ac:chgData name="Ali Wicheard" userId="S::ali@corshamregis.wilts.sch.uk::37654c88-0f1a-4ddd-9579-9ebf7c9fcf79" providerId="AD" clId="Web-{3722A31C-818F-B41E-9BA4-D730A012AFC6}" dt="2023-07-18T18:16:19.735" v="1427"/>
          <ac:picMkLst>
            <pc:docMk/>
            <pc:sldMk cId="2493471407" sldId="261"/>
            <ac:picMk id="14" creationId="{CC4CD9E1-37A3-293A-19AD-5E5F642FC83F}"/>
          </ac:picMkLst>
        </pc:picChg>
        <pc:picChg chg="add del mod ord">
          <ac:chgData name="Ali Wicheard" userId="S::ali@corshamregis.wilts.sch.uk::37654c88-0f1a-4ddd-9579-9ebf7c9fcf79" providerId="AD" clId="Web-{3722A31C-818F-B41E-9BA4-D730A012AFC6}" dt="2023-07-18T18:23:20.218" v="1531"/>
          <ac:picMkLst>
            <pc:docMk/>
            <pc:sldMk cId="2493471407" sldId="261"/>
            <ac:picMk id="15" creationId="{8B58D270-93A5-C721-58BE-499EA245515A}"/>
          </ac:picMkLst>
        </pc:picChg>
        <pc:picChg chg="add del mod">
          <ac:chgData name="Ali Wicheard" userId="S::ali@corshamregis.wilts.sch.uk::37654c88-0f1a-4ddd-9579-9ebf7c9fcf79" providerId="AD" clId="Web-{3722A31C-818F-B41E-9BA4-D730A012AFC6}" dt="2023-07-18T18:22:40.389" v="1522"/>
          <ac:picMkLst>
            <pc:docMk/>
            <pc:sldMk cId="2493471407" sldId="261"/>
            <ac:picMk id="16" creationId="{28DD67F0-5E6C-EA06-9219-58A8F511ECC6}"/>
          </ac:picMkLst>
        </pc:picChg>
        <pc:picChg chg="add del mod">
          <ac:chgData name="Ali Wicheard" userId="S::ali@corshamregis.wilts.sch.uk::37654c88-0f1a-4ddd-9579-9ebf7c9fcf79" providerId="AD" clId="Web-{3722A31C-818F-B41E-9BA4-D730A012AFC6}" dt="2023-07-18T18:22:31.779" v="1520"/>
          <ac:picMkLst>
            <pc:docMk/>
            <pc:sldMk cId="2493471407" sldId="261"/>
            <ac:picMk id="17" creationId="{AC0B8D68-4F2F-40C8-463B-494C660BF7FE}"/>
          </ac:picMkLst>
        </pc:picChg>
        <pc:picChg chg="add mod ord">
          <ac:chgData name="Ali Wicheard" userId="S::ali@corshamregis.wilts.sch.uk::37654c88-0f1a-4ddd-9579-9ebf7c9fcf79" providerId="AD" clId="Web-{3722A31C-818F-B41E-9BA4-D730A012AFC6}" dt="2023-07-18T18:23:54.673" v="1537" actId="1076"/>
          <ac:picMkLst>
            <pc:docMk/>
            <pc:sldMk cId="2493471407" sldId="261"/>
            <ac:picMk id="20" creationId="{7EB12204-EAA5-741B-5B40-181F5E96DDC9}"/>
          </ac:picMkLst>
        </pc:picChg>
        <pc:picChg chg="add mod">
          <ac:chgData name="Ali Wicheard" userId="S::ali@corshamregis.wilts.sch.uk::37654c88-0f1a-4ddd-9579-9ebf7c9fcf79" providerId="AD" clId="Web-{3722A31C-818F-B41E-9BA4-D730A012AFC6}" dt="2023-07-18T18:23:52.704" v="1536" actId="1076"/>
          <ac:picMkLst>
            <pc:docMk/>
            <pc:sldMk cId="2493471407" sldId="261"/>
            <ac:picMk id="21" creationId="{23BCFDBC-2837-C387-4BAE-6B33806F7652}"/>
          </ac:picMkLst>
        </pc:picChg>
        <pc:picChg chg="add mod">
          <ac:chgData name="Ali Wicheard" userId="S::ali@corshamregis.wilts.sch.uk::37654c88-0f1a-4ddd-9579-9ebf7c9fcf79" providerId="AD" clId="Web-{3722A31C-818F-B41E-9BA4-D730A012AFC6}" dt="2023-07-18T18:24:08.611" v="1540" actId="14100"/>
          <ac:picMkLst>
            <pc:docMk/>
            <pc:sldMk cId="2493471407" sldId="261"/>
            <ac:picMk id="22" creationId="{83E6A980-A68F-530C-451F-4862F332AE4D}"/>
          </ac:picMkLst>
        </pc:picChg>
        <pc:picChg chg="add mod">
          <ac:chgData name="Ali Wicheard" userId="S::ali@corshamregis.wilts.sch.uk::37654c88-0f1a-4ddd-9579-9ebf7c9fcf79" providerId="AD" clId="Web-{3722A31C-818F-B41E-9BA4-D730A012AFC6}" dt="2023-07-18T18:24:22.564" v="1543" actId="1076"/>
          <ac:picMkLst>
            <pc:docMk/>
            <pc:sldMk cId="2493471407" sldId="261"/>
            <ac:picMk id="23" creationId="{9915D3AC-9A4C-087F-A6DA-5084A386C48C}"/>
          </ac:picMkLst>
        </pc:picChg>
      </pc:sldChg>
      <pc:sldChg chg="addSp delSp modSp">
        <pc:chgData name="Ali Wicheard" userId="S::ali@corshamregis.wilts.sch.uk::37654c88-0f1a-4ddd-9579-9ebf7c9fcf79" providerId="AD" clId="Web-{3722A31C-818F-B41E-9BA4-D730A012AFC6}" dt="2023-07-18T17:27:10.461" v="400" actId="20577"/>
        <pc:sldMkLst>
          <pc:docMk/>
          <pc:sldMk cId="2446432791" sldId="262"/>
        </pc:sldMkLst>
        <pc:spChg chg="del mod">
          <ac:chgData name="Ali Wicheard" userId="S::ali@corshamregis.wilts.sch.uk::37654c88-0f1a-4ddd-9579-9ebf7c9fcf79" providerId="AD" clId="Web-{3722A31C-818F-B41E-9BA4-D730A012AFC6}" dt="2023-07-18T16:23:50.490" v="28"/>
          <ac:spMkLst>
            <pc:docMk/>
            <pc:sldMk cId="2446432791" sldId="262"/>
            <ac:spMk id="3" creationId="{00000000-0000-0000-0000-000000000000}"/>
          </ac:spMkLst>
        </pc:spChg>
        <pc:spChg chg="add mod">
          <ac:chgData name="Ali Wicheard" userId="S::ali@corshamregis.wilts.sch.uk::37654c88-0f1a-4ddd-9579-9ebf7c9fcf79" providerId="AD" clId="Web-{3722A31C-818F-B41E-9BA4-D730A012AFC6}" dt="2023-07-18T17:27:10.461" v="400" actId="20577"/>
          <ac:spMkLst>
            <pc:docMk/>
            <pc:sldMk cId="2446432791" sldId="262"/>
            <ac:spMk id="6" creationId="{AE4FD971-4F6E-23F8-A942-E72E9E19E2EB}"/>
          </ac:spMkLst>
        </pc:spChg>
        <pc:spChg chg="add mod">
          <ac:chgData name="Ali Wicheard" userId="S::ali@corshamregis.wilts.sch.uk::37654c88-0f1a-4ddd-9579-9ebf7c9fcf79" providerId="AD" clId="Web-{3722A31C-818F-B41E-9BA4-D730A012AFC6}" dt="2023-07-18T16:22:37.704" v="25"/>
          <ac:spMkLst>
            <pc:docMk/>
            <pc:sldMk cId="2446432791" sldId="262"/>
            <ac:spMk id="7" creationId="{94E55ABF-5F0B-6FEA-8767-5ECC376F4D84}"/>
          </ac:spMkLst>
        </pc:spChg>
        <pc:spChg chg="add del mod">
          <ac:chgData name="Ali Wicheard" userId="S::ali@corshamregis.wilts.sch.uk::37654c88-0f1a-4ddd-9579-9ebf7c9fcf79" providerId="AD" clId="Web-{3722A31C-818F-B41E-9BA4-D730A012AFC6}" dt="2023-07-18T16:25:28.653" v="35"/>
          <ac:spMkLst>
            <pc:docMk/>
            <pc:sldMk cId="2446432791" sldId="262"/>
            <ac:spMk id="9" creationId="{5D55AAA3-80F2-AA8F-E401-3145A09787B7}"/>
          </ac:spMkLst>
        </pc:spChg>
        <pc:graphicFrameChg chg="add del mod modGraphic">
          <ac:chgData name="Ali Wicheard" userId="S::ali@corshamregis.wilts.sch.uk::37654c88-0f1a-4ddd-9579-9ebf7c9fcf79" providerId="AD" clId="Web-{3722A31C-818F-B41E-9BA4-D730A012AFC6}" dt="2023-07-18T16:25:23.716" v="34"/>
          <ac:graphicFrameMkLst>
            <pc:docMk/>
            <pc:sldMk cId="2446432791" sldId="262"/>
            <ac:graphicFrameMk id="6" creationId="{6AED86AE-CA3C-C486-E95D-A3F3C0FA2F5C}"/>
          </ac:graphicFrameMkLst>
        </pc:graphicFrameChg>
        <pc:picChg chg="add mod">
          <ac:chgData name="Ali Wicheard" userId="S::ali@corshamregis.wilts.sch.uk::37654c88-0f1a-4ddd-9579-9ebf7c9fcf79" providerId="AD" clId="Web-{3722A31C-818F-B41E-9BA4-D730A012AFC6}" dt="2023-07-18T16:49:33.254" v="46" actId="14100"/>
          <ac:picMkLst>
            <pc:docMk/>
            <pc:sldMk cId="2446432791" sldId="262"/>
            <ac:picMk id="3" creationId="{49DB7C6F-0228-CBEA-E10C-9E40DBA33DC6}"/>
          </ac:picMkLst>
        </pc:picChg>
        <pc:picChg chg="add mod">
          <ac:chgData name="Ali Wicheard" userId="S::ali@corshamregis.wilts.sch.uk::37654c88-0f1a-4ddd-9579-9ebf7c9fcf79" providerId="AD" clId="Web-{3722A31C-818F-B41E-9BA4-D730A012AFC6}" dt="2023-07-18T16:49:49.208" v="50" actId="1076"/>
          <ac:picMkLst>
            <pc:docMk/>
            <pc:sldMk cId="2446432791" sldId="262"/>
            <ac:picMk id="4" creationId="{6F775B63-AEC6-F166-7F08-A7E27D3B4B5B}"/>
          </ac:picMkLst>
        </pc:picChg>
        <pc:picChg chg="add mod ord">
          <ac:chgData name="Ali Wicheard" userId="S::ali@corshamregis.wilts.sch.uk::37654c88-0f1a-4ddd-9579-9ebf7c9fcf79" providerId="AD" clId="Web-{3722A31C-818F-B41E-9BA4-D730A012AFC6}" dt="2023-07-18T16:49:22.832" v="44" actId="1076"/>
          <ac:picMkLst>
            <pc:docMk/>
            <pc:sldMk cId="2446432791" sldId="262"/>
            <ac:picMk id="10" creationId="{0CB0CFCD-1190-58AB-26E5-0484D2F42B78}"/>
          </ac:picMkLst>
        </pc:picChg>
      </pc:sldChg>
      <pc:sldChg chg="addSp modSp">
        <pc:chgData name="Ali Wicheard" userId="S::ali@corshamregis.wilts.sch.uk::37654c88-0f1a-4ddd-9579-9ebf7c9fcf79" providerId="AD" clId="Web-{3722A31C-818F-B41E-9BA4-D730A012AFC6}" dt="2023-07-18T18:23:09.437" v="1529" actId="1076"/>
        <pc:sldMkLst>
          <pc:docMk/>
          <pc:sldMk cId="692637637" sldId="264"/>
        </pc:sldMkLst>
        <pc:spChg chg="mod">
          <ac:chgData name="Ali Wicheard" userId="S::ali@corshamregis.wilts.sch.uk::37654c88-0f1a-4ddd-9579-9ebf7c9fcf79" providerId="AD" clId="Web-{3722A31C-818F-B41E-9BA4-D730A012AFC6}" dt="2023-07-18T18:23:02.937" v="1527" actId="1076"/>
          <ac:spMkLst>
            <pc:docMk/>
            <pc:sldMk cId="692637637" sldId="264"/>
            <ac:spMk id="2" creationId="{00000000-0000-0000-0000-000000000000}"/>
          </ac:spMkLst>
        </pc:spChg>
        <pc:spChg chg="mod">
          <ac:chgData name="Ali Wicheard" userId="S::ali@corshamregis.wilts.sch.uk::37654c88-0f1a-4ddd-9579-9ebf7c9fcf79" providerId="AD" clId="Web-{3722A31C-818F-B41E-9BA4-D730A012AFC6}" dt="2023-07-18T18:22:18.372" v="1518" actId="20577"/>
          <ac:spMkLst>
            <pc:docMk/>
            <pc:sldMk cId="692637637" sldId="264"/>
            <ac:spMk id="3" creationId="{00000000-0000-0000-0000-000000000000}"/>
          </ac:spMkLst>
        </pc:spChg>
        <pc:picChg chg="add mod">
          <ac:chgData name="Ali Wicheard" userId="S::ali@corshamregis.wilts.sch.uk::37654c88-0f1a-4ddd-9579-9ebf7c9fcf79" providerId="AD" clId="Web-{3722A31C-818F-B41E-9BA4-D730A012AFC6}" dt="2023-07-18T18:22:55.686" v="1525" actId="1076"/>
          <ac:picMkLst>
            <pc:docMk/>
            <pc:sldMk cId="692637637" sldId="264"/>
            <ac:picMk id="5" creationId="{6758E544-D425-6B53-0286-5359445A40BE}"/>
          </ac:picMkLst>
        </pc:picChg>
        <pc:picChg chg="add mod">
          <ac:chgData name="Ali Wicheard" userId="S::ali@corshamregis.wilts.sch.uk::37654c88-0f1a-4ddd-9579-9ebf7c9fcf79" providerId="AD" clId="Web-{3722A31C-818F-B41E-9BA4-D730A012AFC6}" dt="2023-07-18T18:23:09.437" v="1529" actId="1076"/>
          <ac:picMkLst>
            <pc:docMk/>
            <pc:sldMk cId="692637637" sldId="264"/>
            <ac:picMk id="8" creationId="{C80A8C79-329A-8EDF-A103-50A62A6E6B71}"/>
          </ac:picMkLst>
        </pc:picChg>
        <pc:picChg chg="add mod">
          <ac:chgData name="Ali Wicheard" userId="S::ali@corshamregis.wilts.sch.uk::37654c88-0f1a-4ddd-9579-9ebf7c9fcf79" providerId="AD" clId="Web-{3722A31C-818F-B41E-9BA4-D730A012AFC6}" dt="2023-07-18T18:23:06.952" v="1528" actId="1076"/>
          <ac:picMkLst>
            <pc:docMk/>
            <pc:sldMk cId="692637637" sldId="264"/>
            <ac:picMk id="10" creationId="{09807D73-A61E-F4FD-C239-71B92BB5D2A6}"/>
          </ac:picMkLst>
        </pc:picChg>
      </pc:sldChg>
      <pc:sldChg chg="addSp delSp modSp">
        <pc:chgData name="Ali Wicheard" userId="S::ali@corshamregis.wilts.sch.uk::37654c88-0f1a-4ddd-9579-9ebf7c9fcf79" providerId="AD" clId="Web-{3722A31C-818F-B41E-9BA4-D730A012AFC6}" dt="2023-07-18T18:21:53.215" v="1515"/>
        <pc:sldMkLst>
          <pc:docMk/>
          <pc:sldMk cId="4284888755" sldId="266"/>
        </pc:sldMkLst>
        <pc:spChg chg="mod">
          <ac:chgData name="Ali Wicheard" userId="S::ali@corshamregis.wilts.sch.uk::37654c88-0f1a-4ddd-9579-9ebf7c9fcf79" providerId="AD" clId="Web-{3722A31C-818F-B41E-9BA4-D730A012AFC6}" dt="2023-07-18T18:20:08.321" v="1504" actId="20577"/>
          <ac:spMkLst>
            <pc:docMk/>
            <pc:sldMk cId="4284888755" sldId="266"/>
            <ac:spMk id="3" creationId="{00000000-0000-0000-0000-000000000000}"/>
          </ac:spMkLst>
        </pc:spChg>
        <pc:spChg chg="add mod">
          <ac:chgData name="Ali Wicheard" userId="S::ali@corshamregis.wilts.sch.uk::37654c88-0f1a-4ddd-9579-9ebf7c9fcf79" providerId="AD" clId="Web-{3722A31C-818F-B41E-9BA4-D730A012AFC6}" dt="2023-07-18T18:20:45.807" v="1511" actId="20577"/>
          <ac:spMkLst>
            <pc:docMk/>
            <pc:sldMk cId="4284888755" sldId="266"/>
            <ac:spMk id="4" creationId="{D83C7DDD-B310-D816-80D5-393B200952A7}"/>
          </ac:spMkLst>
        </pc:spChg>
        <pc:spChg chg="add del mod">
          <ac:chgData name="Ali Wicheard" userId="S::ali@corshamregis.wilts.sch.uk::37654c88-0f1a-4ddd-9579-9ebf7c9fcf79" providerId="AD" clId="Web-{3722A31C-818F-B41E-9BA4-D730A012AFC6}" dt="2023-07-18T18:21:53.215" v="1515"/>
          <ac:spMkLst>
            <pc:docMk/>
            <pc:sldMk cId="4284888755" sldId="266"/>
            <ac:spMk id="6" creationId="{3A48870B-6BE9-98EA-8C1B-DEC9A78FA856}"/>
          </ac:spMkLst>
        </pc:spChg>
      </pc:sldChg>
      <pc:sldChg chg="addSp delSp modSp new">
        <pc:chgData name="Ali Wicheard" userId="S::ali@corshamregis.wilts.sch.uk::37654c88-0f1a-4ddd-9579-9ebf7c9fcf79" providerId="AD" clId="Web-{3722A31C-818F-B41E-9BA4-D730A012AFC6}" dt="2023-07-18T17:39:38.469" v="601" actId="20577"/>
        <pc:sldMkLst>
          <pc:docMk/>
          <pc:sldMk cId="749173466" sldId="267"/>
        </pc:sldMkLst>
        <pc:spChg chg="del">
          <ac:chgData name="Ali Wicheard" userId="S::ali@corshamregis.wilts.sch.uk::37654c88-0f1a-4ddd-9579-9ebf7c9fcf79" providerId="AD" clId="Web-{3722A31C-818F-B41E-9BA4-D730A012AFC6}" dt="2023-07-18T17:36:02.384" v="494"/>
          <ac:spMkLst>
            <pc:docMk/>
            <pc:sldMk cId="749173466" sldId="267"/>
            <ac:spMk id="2" creationId="{51F010C8-59FC-CF3D-D0CF-F1F792DDB750}"/>
          </ac:spMkLst>
        </pc:spChg>
        <pc:spChg chg="del mod">
          <ac:chgData name="Ali Wicheard" userId="S::ali@corshamregis.wilts.sch.uk::37654c88-0f1a-4ddd-9579-9ebf7c9fcf79" providerId="AD" clId="Web-{3722A31C-818F-B41E-9BA4-D730A012AFC6}" dt="2023-07-18T17:34:25.302" v="483"/>
          <ac:spMkLst>
            <pc:docMk/>
            <pc:sldMk cId="749173466" sldId="267"/>
            <ac:spMk id="3" creationId="{4E9796B9-F7E6-B176-A444-9A152E1495CE}"/>
          </ac:spMkLst>
        </pc:spChg>
        <pc:spChg chg="add del mod">
          <ac:chgData name="Ali Wicheard" userId="S::ali@corshamregis.wilts.sch.uk::37654c88-0f1a-4ddd-9579-9ebf7c9fcf79" providerId="AD" clId="Web-{3722A31C-818F-B41E-9BA4-D730A012AFC6}" dt="2023-07-18T17:34:29.912" v="485"/>
          <ac:spMkLst>
            <pc:docMk/>
            <pc:sldMk cId="749173466" sldId="267"/>
            <ac:spMk id="6" creationId="{2FDA6774-89E1-88B8-675B-646BCE63B0E1}"/>
          </ac:spMkLst>
        </pc:spChg>
        <pc:spChg chg="add del mod">
          <ac:chgData name="Ali Wicheard" userId="S::ali@corshamregis.wilts.sch.uk::37654c88-0f1a-4ddd-9579-9ebf7c9fcf79" providerId="AD" clId="Web-{3722A31C-818F-B41E-9BA4-D730A012AFC6}" dt="2023-07-18T17:35:31.367" v="489"/>
          <ac:spMkLst>
            <pc:docMk/>
            <pc:sldMk cId="749173466" sldId="267"/>
            <ac:spMk id="9" creationId="{8513C610-0AE8-610F-9065-6963D18CB0E2}"/>
          </ac:spMkLst>
        </pc:spChg>
        <pc:spChg chg="add mod">
          <ac:chgData name="Ali Wicheard" userId="S::ali@corshamregis.wilts.sch.uk::37654c88-0f1a-4ddd-9579-9ebf7c9fcf79" providerId="AD" clId="Web-{3722A31C-818F-B41E-9BA4-D730A012AFC6}" dt="2023-07-18T17:34:45.646" v="488" actId="20577"/>
          <ac:spMkLst>
            <pc:docMk/>
            <pc:sldMk cId="749173466" sldId="267"/>
            <ac:spMk id="11" creationId="{66566A76-A6FD-2880-1A61-64E311703313}"/>
          </ac:spMkLst>
        </pc:spChg>
        <pc:spChg chg="add mod">
          <ac:chgData name="Ali Wicheard" userId="S::ali@corshamregis.wilts.sch.uk::37654c88-0f1a-4ddd-9579-9ebf7c9fcf79" providerId="AD" clId="Web-{3722A31C-818F-B41E-9BA4-D730A012AFC6}" dt="2023-07-18T17:39:38.469" v="601" actId="20577"/>
          <ac:spMkLst>
            <pc:docMk/>
            <pc:sldMk cId="749173466" sldId="267"/>
            <ac:spMk id="13" creationId="{AAC25998-26A3-1E52-1DFD-01ED36C6E205}"/>
          </ac:spMkLst>
        </pc:spChg>
        <pc:picChg chg="add del mod ord">
          <ac:chgData name="Ali Wicheard" userId="S::ali@corshamregis.wilts.sch.uk::37654c88-0f1a-4ddd-9579-9ebf7c9fcf79" providerId="AD" clId="Web-{3722A31C-818F-B41E-9BA4-D730A012AFC6}" dt="2023-07-18T17:34:26.458" v="484"/>
          <ac:picMkLst>
            <pc:docMk/>
            <pc:sldMk cId="749173466" sldId="267"/>
            <ac:picMk id="4" creationId="{1436C4F0-6C49-0172-7DB5-5E911739932E}"/>
          </ac:picMkLst>
        </pc:picChg>
        <pc:picChg chg="add del mod ord">
          <ac:chgData name="Ali Wicheard" userId="S::ali@corshamregis.wilts.sch.uk::37654c88-0f1a-4ddd-9579-9ebf7c9fcf79" providerId="AD" clId="Web-{3722A31C-818F-B41E-9BA4-D730A012AFC6}" dt="2023-07-18T17:34:31.146" v="486"/>
          <ac:picMkLst>
            <pc:docMk/>
            <pc:sldMk cId="749173466" sldId="267"/>
            <ac:picMk id="7" creationId="{4E83305F-4FC9-B376-7A2C-25FA870795DC}"/>
          </ac:picMkLst>
        </pc:picChg>
        <pc:picChg chg="add mod ord">
          <ac:chgData name="Ali Wicheard" userId="S::ali@corshamregis.wilts.sch.uk::37654c88-0f1a-4ddd-9579-9ebf7c9fcf79" providerId="AD" clId="Web-{3722A31C-818F-B41E-9BA4-D730A012AFC6}" dt="2023-07-18T17:36:08.774" v="495" actId="1076"/>
          <ac:picMkLst>
            <pc:docMk/>
            <pc:sldMk cId="749173466" sldId="267"/>
            <ac:picMk id="12" creationId="{9F94AEF0-E409-2128-E018-3C9D11AF0F04}"/>
          </ac:picMkLst>
        </pc:picChg>
      </pc:sldChg>
      <pc:sldChg chg="modSp new del">
        <pc:chgData name="Ali Wicheard" userId="S::ali@corshamregis.wilts.sch.uk::37654c88-0f1a-4ddd-9579-9ebf7c9fcf79" providerId="AD" clId="Web-{3722A31C-818F-B41E-9BA4-D730A012AFC6}" dt="2023-07-18T16:21:26.433" v="17"/>
        <pc:sldMkLst>
          <pc:docMk/>
          <pc:sldMk cId="1081931701" sldId="267"/>
        </pc:sldMkLst>
        <pc:spChg chg="mod">
          <ac:chgData name="Ali Wicheard" userId="S::ali@corshamregis.wilts.sch.uk::37654c88-0f1a-4ddd-9579-9ebf7c9fcf79" providerId="AD" clId="Web-{3722A31C-818F-B41E-9BA4-D730A012AFC6}" dt="2023-07-18T16:20:59.666" v="12" actId="20577"/>
          <ac:spMkLst>
            <pc:docMk/>
            <pc:sldMk cId="1081931701" sldId="267"/>
            <ac:spMk id="3" creationId="{17F763F6-07BE-FFF0-ED29-DB9B9675890D}"/>
          </ac:spMkLst>
        </pc:spChg>
      </pc:sldChg>
      <pc:sldChg chg="addSp modSp new">
        <pc:chgData name="Ali Wicheard" userId="S::ali@corshamregis.wilts.sch.uk::37654c88-0f1a-4ddd-9579-9ebf7c9fcf79" providerId="AD" clId="Web-{3722A31C-818F-B41E-9BA4-D730A012AFC6}" dt="2023-07-18T17:20:10.103" v="254" actId="1076"/>
        <pc:sldMkLst>
          <pc:docMk/>
          <pc:sldMk cId="863259447" sldId="268"/>
        </pc:sldMkLst>
        <pc:spChg chg="mod">
          <ac:chgData name="Ali Wicheard" userId="S::ali@corshamregis.wilts.sch.uk::37654c88-0f1a-4ddd-9579-9ebf7c9fcf79" providerId="AD" clId="Web-{3722A31C-818F-B41E-9BA4-D730A012AFC6}" dt="2023-07-18T17:18:53.397" v="249" actId="20577"/>
          <ac:spMkLst>
            <pc:docMk/>
            <pc:sldMk cId="863259447" sldId="268"/>
            <ac:spMk id="3" creationId="{C3AD7DD3-F717-2DA7-1A79-157FB417E098}"/>
          </ac:spMkLst>
        </pc:spChg>
        <pc:spChg chg="add mod">
          <ac:chgData name="Ali Wicheard" userId="S::ali@corshamregis.wilts.sch.uk::37654c88-0f1a-4ddd-9579-9ebf7c9fcf79" providerId="AD" clId="Web-{3722A31C-818F-B41E-9BA4-D730A012AFC6}" dt="2023-07-18T17:17:35.910" v="185" actId="1076"/>
          <ac:spMkLst>
            <pc:docMk/>
            <pc:sldMk cId="863259447" sldId="268"/>
            <ac:spMk id="5" creationId="{8D8052F2-B26F-2D4D-DC31-4277282D0D76}"/>
          </ac:spMkLst>
        </pc:spChg>
        <pc:picChg chg="add">
          <ac:chgData name="Ali Wicheard" userId="S::ali@corshamregis.wilts.sch.uk::37654c88-0f1a-4ddd-9579-9ebf7c9fcf79" providerId="AD" clId="Web-{3722A31C-818F-B41E-9BA4-D730A012AFC6}" dt="2023-07-18T17:14:18.481" v="119"/>
          <ac:picMkLst>
            <pc:docMk/>
            <pc:sldMk cId="863259447" sldId="268"/>
            <ac:picMk id="7" creationId="{49B50CFA-F84A-E295-898B-A51F4FBD8DEC}"/>
          </ac:picMkLst>
        </pc:picChg>
        <pc:picChg chg="add mod">
          <ac:chgData name="Ali Wicheard" userId="S::ali@corshamregis.wilts.sch.uk::37654c88-0f1a-4ddd-9579-9ebf7c9fcf79" providerId="AD" clId="Web-{3722A31C-818F-B41E-9BA4-D730A012AFC6}" dt="2023-07-18T17:20:10.103" v="254" actId="1076"/>
          <ac:picMkLst>
            <pc:docMk/>
            <pc:sldMk cId="863259447" sldId="268"/>
            <ac:picMk id="8" creationId="{6B257BC4-051A-0353-F8A6-D118BE67E62A}"/>
          </ac:picMkLst>
        </pc:picChg>
      </pc:sldChg>
      <pc:sldChg chg="addSp delSp modSp new">
        <pc:chgData name="Ali Wicheard" userId="S::ali@corshamregis.wilts.sch.uk::37654c88-0f1a-4ddd-9579-9ebf7c9fcf79" providerId="AD" clId="Web-{3722A31C-818F-B41E-9BA4-D730A012AFC6}" dt="2023-07-18T17:25:23.692" v="314" actId="20577"/>
        <pc:sldMkLst>
          <pc:docMk/>
          <pc:sldMk cId="589930013" sldId="269"/>
        </pc:sldMkLst>
        <pc:spChg chg="del">
          <ac:chgData name="Ali Wicheard" userId="S::ali@corshamregis.wilts.sch.uk::37654c88-0f1a-4ddd-9579-9ebf7c9fcf79" providerId="AD" clId="Web-{3722A31C-818F-B41E-9BA4-D730A012AFC6}" dt="2023-07-18T17:25:17.957" v="313"/>
          <ac:spMkLst>
            <pc:docMk/>
            <pc:sldMk cId="589930013" sldId="269"/>
            <ac:spMk id="2" creationId="{6D53F13A-180D-FB04-4064-DC0696BE1B03}"/>
          </ac:spMkLst>
        </pc:spChg>
        <pc:spChg chg="mod">
          <ac:chgData name="Ali Wicheard" userId="S::ali@corshamregis.wilts.sch.uk::37654c88-0f1a-4ddd-9579-9ebf7c9fcf79" providerId="AD" clId="Web-{3722A31C-818F-B41E-9BA4-D730A012AFC6}" dt="2023-07-18T17:25:23.692" v="314" actId="20577"/>
          <ac:spMkLst>
            <pc:docMk/>
            <pc:sldMk cId="589930013" sldId="269"/>
            <ac:spMk id="3" creationId="{A127AA3D-3AF9-64EF-8FC7-D0B68FD271DD}"/>
          </ac:spMkLst>
        </pc:spChg>
        <pc:picChg chg="add mod">
          <ac:chgData name="Ali Wicheard" userId="S::ali@corshamregis.wilts.sch.uk::37654c88-0f1a-4ddd-9579-9ebf7c9fcf79" providerId="AD" clId="Web-{3722A31C-818F-B41E-9BA4-D730A012AFC6}" dt="2023-07-18T17:25:03.488" v="309" actId="1076"/>
          <ac:picMkLst>
            <pc:docMk/>
            <pc:sldMk cId="589930013" sldId="269"/>
            <ac:picMk id="4" creationId="{F9F7D979-CB5C-2A05-5867-9FE1BE1EFF98}"/>
          </ac:picMkLst>
        </pc:picChg>
        <pc:picChg chg="add mod">
          <ac:chgData name="Ali Wicheard" userId="S::ali@corshamregis.wilts.sch.uk::37654c88-0f1a-4ddd-9579-9ebf7c9fcf79" providerId="AD" clId="Web-{3722A31C-818F-B41E-9BA4-D730A012AFC6}" dt="2023-07-18T17:25:13.676" v="312" actId="1076"/>
          <ac:picMkLst>
            <pc:docMk/>
            <pc:sldMk cId="589930013" sldId="269"/>
            <ac:picMk id="5" creationId="{59B63EDF-8D85-633E-F237-0DDDC1A49394}"/>
          </ac:picMkLst>
        </pc:picChg>
      </pc:sldChg>
      <pc:sldChg chg="addSp modSp new">
        <pc:chgData name="Ali Wicheard" userId="S::ali@corshamregis.wilts.sch.uk::37654c88-0f1a-4ddd-9579-9ebf7c9fcf79" providerId="AD" clId="Web-{3722A31C-818F-B41E-9BA4-D730A012AFC6}" dt="2023-07-18T17:33:37.080" v="464" actId="14100"/>
        <pc:sldMkLst>
          <pc:docMk/>
          <pc:sldMk cId="3706913991" sldId="270"/>
        </pc:sldMkLst>
        <pc:spChg chg="mod">
          <ac:chgData name="Ali Wicheard" userId="S::ali@corshamregis.wilts.sch.uk::37654c88-0f1a-4ddd-9579-9ebf7c9fcf79" providerId="AD" clId="Web-{3722A31C-818F-B41E-9BA4-D730A012AFC6}" dt="2023-07-18T17:31:54.451" v="461" actId="20577"/>
          <ac:spMkLst>
            <pc:docMk/>
            <pc:sldMk cId="3706913991" sldId="270"/>
            <ac:spMk id="3" creationId="{E1DBEE4F-6269-F861-663B-E994D1B0869B}"/>
          </ac:spMkLst>
        </pc:spChg>
        <pc:picChg chg="add mod">
          <ac:chgData name="Ali Wicheard" userId="S::ali@corshamregis.wilts.sch.uk::37654c88-0f1a-4ddd-9579-9ebf7c9fcf79" providerId="AD" clId="Web-{3722A31C-818F-B41E-9BA4-D730A012AFC6}" dt="2023-07-18T17:33:37.080" v="464" actId="14100"/>
          <ac:picMkLst>
            <pc:docMk/>
            <pc:sldMk cId="3706913991" sldId="270"/>
            <ac:picMk id="4" creationId="{94C7728B-C064-4DCB-3F28-579123B39E1B}"/>
          </ac:picMkLst>
        </pc:picChg>
      </pc:sldChg>
      <pc:sldChg chg="addSp modSp new">
        <pc:chgData name="Ali Wicheard" userId="S::ali@corshamregis.wilts.sch.uk::37654c88-0f1a-4ddd-9579-9ebf7c9fcf79" providerId="AD" clId="Web-{3722A31C-818F-B41E-9BA4-D730A012AFC6}" dt="2023-07-18T17:48:12.081" v="751" actId="20577"/>
        <pc:sldMkLst>
          <pc:docMk/>
          <pc:sldMk cId="3567515138" sldId="271"/>
        </pc:sldMkLst>
        <pc:spChg chg="mod">
          <ac:chgData name="Ali Wicheard" userId="S::ali@corshamregis.wilts.sch.uk::37654c88-0f1a-4ddd-9579-9ebf7c9fcf79" providerId="AD" clId="Web-{3722A31C-818F-B41E-9BA4-D730A012AFC6}" dt="2023-07-18T17:48:12.081" v="751" actId="20577"/>
          <ac:spMkLst>
            <pc:docMk/>
            <pc:sldMk cId="3567515138" sldId="271"/>
            <ac:spMk id="3" creationId="{98029D3D-05D0-C56D-EA53-E88696B3FFDB}"/>
          </ac:spMkLst>
        </pc:spChg>
        <pc:spChg chg="add mod">
          <ac:chgData name="Ali Wicheard" userId="S::ali@corshamregis.wilts.sch.uk::37654c88-0f1a-4ddd-9579-9ebf7c9fcf79" providerId="AD" clId="Web-{3722A31C-818F-B41E-9BA4-D730A012AFC6}" dt="2023-07-18T17:47:57.377" v="749" actId="14100"/>
          <ac:spMkLst>
            <pc:docMk/>
            <pc:sldMk cId="3567515138" sldId="271"/>
            <ac:spMk id="5" creationId="{9E3D41B6-CB90-77DE-AF0B-B49E95F69367}"/>
          </ac:spMkLst>
        </pc:spChg>
        <pc:picChg chg="add mod">
          <ac:chgData name="Ali Wicheard" userId="S::ali@corshamregis.wilts.sch.uk::37654c88-0f1a-4ddd-9579-9ebf7c9fcf79" providerId="AD" clId="Web-{3722A31C-818F-B41E-9BA4-D730A012AFC6}" dt="2023-07-18T17:46:18.124" v="711" actId="1076"/>
          <ac:picMkLst>
            <pc:docMk/>
            <pc:sldMk cId="3567515138" sldId="271"/>
            <ac:picMk id="6" creationId="{DC506DB8-DB29-E693-F296-7A404C6199B5}"/>
          </ac:picMkLst>
        </pc:picChg>
        <pc:picChg chg="add mod">
          <ac:chgData name="Ali Wicheard" userId="S::ali@corshamregis.wilts.sch.uk::37654c88-0f1a-4ddd-9579-9ebf7c9fcf79" providerId="AD" clId="Web-{3722A31C-818F-B41E-9BA4-D730A012AFC6}" dt="2023-07-18T17:46:21.108" v="712" actId="1076"/>
          <ac:picMkLst>
            <pc:docMk/>
            <pc:sldMk cId="3567515138" sldId="271"/>
            <ac:picMk id="7" creationId="{E7FD1530-CC44-3000-1B8D-4BD985B4CAE9}"/>
          </ac:picMkLst>
        </pc:picChg>
      </pc:sldChg>
      <pc:sldChg chg="addSp delSp modSp new">
        <pc:chgData name="Ali Wicheard" userId="S::ali@corshamregis.wilts.sch.uk::37654c88-0f1a-4ddd-9579-9ebf7c9fcf79" providerId="AD" clId="Web-{3722A31C-818F-B41E-9BA4-D730A012AFC6}" dt="2023-07-18T17:53:56.640" v="908" actId="1076"/>
        <pc:sldMkLst>
          <pc:docMk/>
          <pc:sldMk cId="3060282433" sldId="272"/>
        </pc:sldMkLst>
        <pc:spChg chg="del">
          <ac:chgData name="Ali Wicheard" userId="S::ali@corshamregis.wilts.sch.uk::37654c88-0f1a-4ddd-9579-9ebf7c9fcf79" providerId="AD" clId="Web-{3722A31C-818F-B41E-9BA4-D730A012AFC6}" dt="2023-07-18T17:50:19.945" v="763"/>
          <ac:spMkLst>
            <pc:docMk/>
            <pc:sldMk cId="3060282433" sldId="272"/>
            <ac:spMk id="2" creationId="{07219FD7-DEE7-DC2A-9145-623BADB0F82B}"/>
          </ac:spMkLst>
        </pc:spChg>
        <pc:spChg chg="del mod">
          <ac:chgData name="Ali Wicheard" userId="S::ali@corshamregis.wilts.sch.uk::37654c88-0f1a-4ddd-9579-9ebf7c9fcf79" providerId="AD" clId="Web-{3722A31C-818F-B41E-9BA4-D730A012AFC6}" dt="2023-07-18T17:50:05.663" v="760"/>
          <ac:spMkLst>
            <pc:docMk/>
            <pc:sldMk cId="3060282433" sldId="272"/>
            <ac:spMk id="3" creationId="{E450067E-F37A-DAA0-A5F5-E9F1A47F2465}"/>
          </ac:spMkLst>
        </pc:spChg>
        <pc:spChg chg="add mod">
          <ac:chgData name="Ali Wicheard" userId="S::ali@corshamregis.wilts.sch.uk::37654c88-0f1a-4ddd-9579-9ebf7c9fcf79" providerId="AD" clId="Web-{3722A31C-818F-B41E-9BA4-D730A012AFC6}" dt="2023-07-18T17:53:56.640" v="908" actId="1076"/>
          <ac:spMkLst>
            <pc:docMk/>
            <pc:sldMk cId="3060282433" sldId="272"/>
            <ac:spMk id="4" creationId="{664695F1-7F8D-851F-5788-0BE5E2A4DF5F}"/>
          </ac:spMkLst>
        </pc:spChg>
        <pc:spChg chg="add mod">
          <ac:chgData name="Ali Wicheard" userId="S::ali@corshamregis.wilts.sch.uk::37654c88-0f1a-4ddd-9579-9ebf7c9fcf79" providerId="AD" clId="Web-{3722A31C-818F-B41E-9BA4-D730A012AFC6}" dt="2023-07-18T17:53:38.092" v="907" actId="1076"/>
          <ac:spMkLst>
            <pc:docMk/>
            <pc:sldMk cId="3060282433" sldId="272"/>
            <ac:spMk id="6" creationId="{644A9980-E0F2-287C-D225-42BA0174074F}"/>
          </ac:spMkLst>
        </pc:spChg>
        <pc:picChg chg="add mod ord">
          <ac:chgData name="Ali Wicheard" userId="S::ali@corshamregis.wilts.sch.uk::37654c88-0f1a-4ddd-9579-9ebf7c9fcf79" providerId="AD" clId="Web-{3722A31C-818F-B41E-9BA4-D730A012AFC6}" dt="2023-07-18T17:50:16.960" v="762" actId="14100"/>
          <ac:picMkLst>
            <pc:docMk/>
            <pc:sldMk cId="3060282433" sldId="272"/>
            <ac:picMk id="5" creationId="{4F54D2BA-14B8-59AA-2A31-3BE0CDA31484}"/>
          </ac:picMkLst>
        </pc:picChg>
      </pc:sldChg>
    </pc:docChg>
  </pc:docChgLst>
  <pc:docChgLst>
    <pc:chgData name="Ali Wicheard" userId="S::ali@corshamregis.wilts.sch.uk::37654c88-0f1a-4ddd-9579-9ebf7c9fcf79" providerId="AD" clId="Web-{FCE60849-FFE6-0AD4-18C4-4DB5146BC873}"/>
    <pc:docChg chg="addSld modSld">
      <pc:chgData name="Ali Wicheard" userId="S::ali@corshamregis.wilts.sch.uk::37654c88-0f1a-4ddd-9579-9ebf7c9fcf79" providerId="AD" clId="Web-{FCE60849-FFE6-0AD4-18C4-4DB5146BC873}" dt="2023-09-05T16:21:40.852" v="1398" actId="20577"/>
      <pc:docMkLst>
        <pc:docMk/>
      </pc:docMkLst>
      <pc:sldChg chg="addSp modSp">
        <pc:chgData name="Ali Wicheard" userId="S::ali@corshamregis.wilts.sch.uk::37654c88-0f1a-4ddd-9579-9ebf7c9fcf79" providerId="AD" clId="Web-{FCE60849-FFE6-0AD4-18C4-4DB5146BC873}" dt="2023-09-05T15:30:30.554" v="466" actId="20577"/>
        <pc:sldMkLst>
          <pc:docMk/>
          <pc:sldMk cId="1845317499" sldId="260"/>
        </pc:sldMkLst>
        <pc:spChg chg="add mod">
          <ac:chgData name="Ali Wicheard" userId="S::ali@corshamregis.wilts.sch.uk::37654c88-0f1a-4ddd-9579-9ebf7c9fcf79" providerId="AD" clId="Web-{FCE60849-FFE6-0AD4-18C4-4DB5146BC873}" dt="2023-09-05T15:30:30.554" v="466" actId="20577"/>
          <ac:spMkLst>
            <pc:docMk/>
            <pc:sldMk cId="1845317499" sldId="260"/>
            <ac:spMk id="3" creationId="{889D24DF-0170-979A-111C-65BA1CB0BB1D}"/>
          </ac:spMkLst>
        </pc:spChg>
      </pc:sldChg>
      <pc:sldChg chg="addSp delSp modSp">
        <pc:chgData name="Ali Wicheard" userId="S::ali@corshamregis.wilts.sch.uk::37654c88-0f1a-4ddd-9579-9ebf7c9fcf79" providerId="AD" clId="Web-{FCE60849-FFE6-0AD4-18C4-4DB5146BC873}" dt="2023-09-05T16:01:06.647" v="1325" actId="20577"/>
        <pc:sldMkLst>
          <pc:docMk/>
          <pc:sldMk cId="933001103" sldId="263"/>
        </pc:sldMkLst>
        <pc:spChg chg="mod">
          <ac:chgData name="Ali Wicheard" userId="S::ali@corshamregis.wilts.sch.uk::37654c88-0f1a-4ddd-9579-9ebf7c9fcf79" providerId="AD" clId="Web-{FCE60849-FFE6-0AD4-18C4-4DB5146BC873}" dt="2023-09-05T15:54:41.668" v="1124" actId="1076"/>
          <ac:spMkLst>
            <pc:docMk/>
            <pc:sldMk cId="933001103" sldId="263"/>
            <ac:spMk id="2" creationId="{00000000-0000-0000-0000-000000000000}"/>
          </ac:spMkLst>
        </pc:spChg>
        <pc:spChg chg="mod">
          <ac:chgData name="Ali Wicheard" userId="S::ali@corshamregis.wilts.sch.uk::37654c88-0f1a-4ddd-9579-9ebf7c9fcf79" providerId="AD" clId="Web-{FCE60849-FFE6-0AD4-18C4-4DB5146BC873}" dt="2023-09-05T16:01:06.647" v="1325" actId="20577"/>
          <ac:spMkLst>
            <pc:docMk/>
            <pc:sldMk cId="933001103" sldId="263"/>
            <ac:spMk id="3" creationId="{00000000-0000-0000-0000-000000000000}"/>
          </ac:spMkLst>
        </pc:spChg>
        <pc:spChg chg="del">
          <ac:chgData name="Ali Wicheard" userId="S::ali@corshamregis.wilts.sch.uk::37654c88-0f1a-4ddd-9579-9ebf7c9fcf79" providerId="AD" clId="Web-{FCE60849-FFE6-0AD4-18C4-4DB5146BC873}" dt="2023-09-05T15:48:54.066" v="959"/>
          <ac:spMkLst>
            <pc:docMk/>
            <pc:sldMk cId="933001103" sldId="263"/>
            <ac:spMk id="4" creationId="{00000000-0000-0000-0000-000000000000}"/>
          </ac:spMkLst>
        </pc:spChg>
        <pc:spChg chg="del">
          <ac:chgData name="Ali Wicheard" userId="S::ali@corshamregis.wilts.sch.uk::37654c88-0f1a-4ddd-9579-9ebf7c9fcf79" providerId="AD" clId="Web-{FCE60849-FFE6-0AD4-18C4-4DB5146BC873}" dt="2023-09-05T15:48:58.769" v="960"/>
          <ac:spMkLst>
            <pc:docMk/>
            <pc:sldMk cId="933001103" sldId="263"/>
            <ac:spMk id="7" creationId="{00000000-0000-0000-0000-000000000000}"/>
          </ac:spMkLst>
        </pc:spChg>
        <pc:picChg chg="add mod">
          <ac:chgData name="Ali Wicheard" userId="S::ali@corshamregis.wilts.sch.uk::37654c88-0f1a-4ddd-9579-9ebf7c9fcf79" providerId="AD" clId="Web-{FCE60849-FFE6-0AD4-18C4-4DB5146BC873}" dt="2023-09-05T15:54:07.855" v="1120" actId="1076"/>
          <ac:picMkLst>
            <pc:docMk/>
            <pc:sldMk cId="933001103" sldId="263"/>
            <ac:picMk id="5" creationId="{D32DD596-D9D6-E2E7-A71A-5F4D1DC55825}"/>
          </ac:picMkLst>
        </pc:picChg>
      </pc:sldChg>
      <pc:sldChg chg="addSp modSp">
        <pc:chgData name="Ali Wicheard" userId="S::ali@corshamregis.wilts.sch.uk::37654c88-0f1a-4ddd-9579-9ebf7c9fcf79" providerId="AD" clId="Web-{FCE60849-FFE6-0AD4-18C4-4DB5146BC873}" dt="2023-09-05T15:21:38.228" v="186" actId="1076"/>
        <pc:sldMkLst>
          <pc:docMk/>
          <pc:sldMk cId="692637637" sldId="264"/>
        </pc:sldMkLst>
        <pc:spChg chg="mod">
          <ac:chgData name="Ali Wicheard" userId="S::ali@corshamregis.wilts.sch.uk::37654c88-0f1a-4ddd-9579-9ebf7c9fcf79" providerId="AD" clId="Web-{FCE60849-FFE6-0AD4-18C4-4DB5146BC873}" dt="2023-09-05T15:21:26.618" v="185" actId="20577"/>
          <ac:spMkLst>
            <pc:docMk/>
            <pc:sldMk cId="692637637" sldId="264"/>
            <ac:spMk id="2" creationId="{00000000-0000-0000-0000-000000000000}"/>
          </ac:spMkLst>
        </pc:spChg>
        <pc:spChg chg="add mod">
          <ac:chgData name="Ali Wicheard" userId="S::ali@corshamregis.wilts.sch.uk::37654c88-0f1a-4ddd-9579-9ebf7c9fcf79" providerId="AD" clId="Web-{FCE60849-FFE6-0AD4-18C4-4DB5146BC873}" dt="2023-09-05T15:21:38.228" v="186" actId="1076"/>
          <ac:spMkLst>
            <pc:docMk/>
            <pc:sldMk cId="692637637" sldId="264"/>
            <ac:spMk id="4" creationId="{D0076D9B-9A14-2A12-02C5-0541D0F691EE}"/>
          </ac:spMkLst>
        </pc:spChg>
        <pc:spChg chg="add mod">
          <ac:chgData name="Ali Wicheard" userId="S::ali@corshamregis.wilts.sch.uk::37654c88-0f1a-4ddd-9579-9ebf7c9fcf79" providerId="AD" clId="Web-{FCE60849-FFE6-0AD4-18C4-4DB5146BC873}" dt="2023-09-05T15:20:29.132" v="135" actId="1076"/>
          <ac:spMkLst>
            <pc:docMk/>
            <pc:sldMk cId="692637637" sldId="264"/>
            <ac:spMk id="7" creationId="{26AFD75C-532C-9051-1BEC-D4C142D6F07A}"/>
          </ac:spMkLst>
        </pc:spChg>
        <pc:spChg chg="add mod">
          <ac:chgData name="Ali Wicheard" userId="S::ali@corshamregis.wilts.sch.uk::37654c88-0f1a-4ddd-9579-9ebf7c9fcf79" providerId="AD" clId="Web-{FCE60849-FFE6-0AD4-18C4-4DB5146BC873}" dt="2023-09-05T15:21:14.493" v="182" actId="20577"/>
          <ac:spMkLst>
            <pc:docMk/>
            <pc:sldMk cId="692637637" sldId="264"/>
            <ac:spMk id="9" creationId="{23A9B430-317E-7AF0-5C94-8B2F7B1AB6DA}"/>
          </ac:spMkLst>
        </pc:spChg>
        <pc:picChg chg="mod">
          <ac:chgData name="Ali Wicheard" userId="S::ali@corshamregis.wilts.sch.uk::37654c88-0f1a-4ddd-9579-9ebf7c9fcf79" providerId="AD" clId="Web-{FCE60849-FFE6-0AD4-18C4-4DB5146BC873}" dt="2023-09-05T15:15:49.859" v="13" actId="14100"/>
          <ac:picMkLst>
            <pc:docMk/>
            <pc:sldMk cId="692637637" sldId="264"/>
            <ac:picMk id="5" creationId="{6758E544-D425-6B53-0286-5359445A40BE}"/>
          </ac:picMkLst>
        </pc:picChg>
        <pc:picChg chg="mod">
          <ac:chgData name="Ali Wicheard" userId="S::ali@corshamregis.wilts.sch.uk::37654c88-0f1a-4ddd-9579-9ebf7c9fcf79" providerId="AD" clId="Web-{FCE60849-FFE6-0AD4-18C4-4DB5146BC873}" dt="2023-09-05T15:15:53.672" v="14" actId="1076"/>
          <ac:picMkLst>
            <pc:docMk/>
            <pc:sldMk cId="692637637" sldId="264"/>
            <ac:picMk id="8" creationId="{C80A8C79-329A-8EDF-A103-50A62A6E6B71}"/>
          </ac:picMkLst>
        </pc:picChg>
        <pc:picChg chg="mod">
          <ac:chgData name="Ali Wicheard" userId="S::ali@corshamregis.wilts.sch.uk::37654c88-0f1a-4ddd-9579-9ebf7c9fcf79" providerId="AD" clId="Web-{FCE60849-FFE6-0AD4-18C4-4DB5146BC873}" dt="2023-09-05T15:15:38.187" v="10" actId="14100"/>
          <ac:picMkLst>
            <pc:docMk/>
            <pc:sldMk cId="692637637" sldId="264"/>
            <ac:picMk id="10" creationId="{09807D73-A61E-F4FD-C239-71B92BB5D2A6}"/>
          </ac:picMkLst>
        </pc:picChg>
      </pc:sldChg>
      <pc:sldChg chg="modSp">
        <pc:chgData name="Ali Wicheard" userId="S::ali@corshamregis.wilts.sch.uk::37654c88-0f1a-4ddd-9579-9ebf7c9fcf79" providerId="AD" clId="Web-{FCE60849-FFE6-0AD4-18C4-4DB5146BC873}" dt="2023-09-05T16:21:40.852" v="1398" actId="20577"/>
        <pc:sldMkLst>
          <pc:docMk/>
          <pc:sldMk cId="1111669572" sldId="265"/>
        </pc:sldMkLst>
        <pc:spChg chg="mod">
          <ac:chgData name="Ali Wicheard" userId="S::ali@corshamregis.wilts.sch.uk::37654c88-0f1a-4ddd-9579-9ebf7c9fcf79" providerId="AD" clId="Web-{FCE60849-FFE6-0AD4-18C4-4DB5146BC873}" dt="2023-09-05T16:21:40.852" v="1398" actId="20577"/>
          <ac:spMkLst>
            <pc:docMk/>
            <pc:sldMk cId="1111669572" sldId="265"/>
            <ac:spMk id="3" creationId="{00000000-0000-0000-0000-000000000000}"/>
          </ac:spMkLst>
        </pc:spChg>
      </pc:sldChg>
      <pc:sldChg chg="addSp modSp">
        <pc:chgData name="Ali Wicheard" userId="S::ali@corshamregis.wilts.sch.uk::37654c88-0f1a-4ddd-9579-9ebf7c9fcf79" providerId="AD" clId="Web-{FCE60849-FFE6-0AD4-18C4-4DB5146BC873}" dt="2023-09-05T15:14:38.295" v="8" actId="14100"/>
        <pc:sldMkLst>
          <pc:docMk/>
          <pc:sldMk cId="4284888755" sldId="266"/>
        </pc:sldMkLst>
        <pc:picChg chg="add mod">
          <ac:chgData name="Ali Wicheard" userId="S::ali@corshamregis.wilts.sch.uk::37654c88-0f1a-4ddd-9579-9ebf7c9fcf79" providerId="AD" clId="Web-{FCE60849-FFE6-0AD4-18C4-4DB5146BC873}" dt="2023-09-05T15:13:43.090" v="1" actId="1076"/>
          <ac:picMkLst>
            <pc:docMk/>
            <pc:sldMk cId="4284888755" sldId="266"/>
            <ac:picMk id="6" creationId="{4829F79C-69CF-C76A-9A06-CA69D8BF2605}"/>
          </ac:picMkLst>
        </pc:picChg>
        <pc:picChg chg="add mod">
          <ac:chgData name="Ali Wicheard" userId="S::ali@corshamregis.wilts.sch.uk::37654c88-0f1a-4ddd-9579-9ebf7c9fcf79" providerId="AD" clId="Web-{FCE60849-FFE6-0AD4-18C4-4DB5146BC873}" dt="2023-09-05T15:14:08.997" v="5" actId="1076"/>
          <ac:picMkLst>
            <pc:docMk/>
            <pc:sldMk cId="4284888755" sldId="266"/>
            <ac:picMk id="7" creationId="{DE1174D7-CDD4-BC6A-830A-A7629E0A28E8}"/>
          </ac:picMkLst>
        </pc:picChg>
        <pc:picChg chg="add mod">
          <ac:chgData name="Ali Wicheard" userId="S::ali@corshamregis.wilts.sch.uk::37654c88-0f1a-4ddd-9579-9ebf7c9fcf79" providerId="AD" clId="Web-{FCE60849-FFE6-0AD4-18C4-4DB5146BC873}" dt="2023-09-05T15:14:38.295" v="8" actId="14100"/>
          <ac:picMkLst>
            <pc:docMk/>
            <pc:sldMk cId="4284888755" sldId="266"/>
            <ac:picMk id="8" creationId="{286F697D-C9D3-E6D5-4277-59269654D9A7}"/>
          </ac:picMkLst>
        </pc:picChg>
      </pc:sldChg>
      <pc:sldChg chg="addSp delSp modSp new">
        <pc:chgData name="Ali Wicheard" userId="S::ali@corshamregis.wilts.sch.uk::37654c88-0f1a-4ddd-9579-9ebf7c9fcf79" providerId="AD" clId="Web-{FCE60849-FFE6-0AD4-18C4-4DB5146BC873}" dt="2023-09-05T15:39:08.426" v="489" actId="1076"/>
        <pc:sldMkLst>
          <pc:docMk/>
          <pc:sldMk cId="2678427814" sldId="273"/>
        </pc:sldMkLst>
        <pc:spChg chg="del">
          <ac:chgData name="Ali Wicheard" userId="S::ali@corshamregis.wilts.sch.uk::37654c88-0f1a-4ddd-9579-9ebf7c9fcf79" providerId="AD" clId="Web-{FCE60849-FFE6-0AD4-18C4-4DB5146BC873}" dt="2023-09-05T15:35:34.811" v="468"/>
          <ac:spMkLst>
            <pc:docMk/>
            <pc:sldMk cId="2678427814" sldId="273"/>
            <ac:spMk id="3" creationId="{0BFEA0E0-D517-B185-D62B-A2E2D1D6B7D1}"/>
          </ac:spMkLst>
        </pc:spChg>
        <pc:picChg chg="add mod ord">
          <ac:chgData name="Ali Wicheard" userId="S::ali@corshamregis.wilts.sch.uk::37654c88-0f1a-4ddd-9579-9ebf7c9fcf79" providerId="AD" clId="Web-{FCE60849-FFE6-0AD4-18C4-4DB5146BC873}" dt="2023-09-05T15:39:04.442" v="488" actId="1076"/>
          <ac:picMkLst>
            <pc:docMk/>
            <pc:sldMk cId="2678427814" sldId="273"/>
            <ac:picMk id="4" creationId="{816A29E9-C684-4CAB-F02F-152CB5F23303}"/>
          </ac:picMkLst>
        </pc:picChg>
        <pc:picChg chg="add mod">
          <ac:chgData name="Ali Wicheard" userId="S::ali@corshamregis.wilts.sch.uk::37654c88-0f1a-4ddd-9579-9ebf7c9fcf79" providerId="AD" clId="Web-{FCE60849-FFE6-0AD4-18C4-4DB5146BC873}" dt="2023-09-05T15:38:57.785" v="487" actId="1076"/>
          <ac:picMkLst>
            <pc:docMk/>
            <pc:sldMk cId="2678427814" sldId="273"/>
            <ac:picMk id="5" creationId="{67A52FEE-BE54-B88C-7670-A67242AFE595}"/>
          </ac:picMkLst>
        </pc:picChg>
        <pc:picChg chg="add mod">
          <ac:chgData name="Ali Wicheard" userId="S::ali@corshamregis.wilts.sch.uk::37654c88-0f1a-4ddd-9579-9ebf7c9fcf79" providerId="AD" clId="Web-{FCE60849-FFE6-0AD4-18C4-4DB5146BC873}" dt="2023-09-05T15:39:08.426" v="489" actId="1076"/>
          <ac:picMkLst>
            <pc:docMk/>
            <pc:sldMk cId="2678427814" sldId="273"/>
            <ac:picMk id="6" creationId="{84A750E9-BA0E-FFBD-8C8B-BF6FD07D35E9}"/>
          </ac:picMkLst>
        </pc:picChg>
        <pc:picChg chg="add mod">
          <ac:chgData name="Ali Wicheard" userId="S::ali@corshamregis.wilts.sch.uk::37654c88-0f1a-4ddd-9579-9ebf7c9fcf79" providerId="AD" clId="Web-{FCE60849-FFE6-0AD4-18C4-4DB5146BC873}" dt="2023-09-05T15:38:54.363" v="486" actId="1076"/>
          <ac:picMkLst>
            <pc:docMk/>
            <pc:sldMk cId="2678427814" sldId="273"/>
            <ac:picMk id="7" creationId="{32C26CC9-B1B7-A614-235C-5B156818A401}"/>
          </ac:picMkLst>
        </pc:picChg>
      </pc:sldChg>
      <pc:sldChg chg="delSp modSp new">
        <pc:chgData name="Ali Wicheard" userId="S::ali@corshamregis.wilts.sch.uk::37654c88-0f1a-4ddd-9579-9ebf7c9fcf79" providerId="AD" clId="Web-{FCE60849-FFE6-0AD4-18C4-4DB5146BC873}" dt="2023-09-05T15:46:21.124" v="798" actId="1076"/>
        <pc:sldMkLst>
          <pc:docMk/>
          <pc:sldMk cId="191706747" sldId="274"/>
        </pc:sldMkLst>
        <pc:spChg chg="del">
          <ac:chgData name="Ali Wicheard" userId="S::ali@corshamregis.wilts.sch.uk::37654c88-0f1a-4ddd-9579-9ebf7c9fcf79" providerId="AD" clId="Web-{FCE60849-FFE6-0AD4-18C4-4DB5146BC873}" dt="2023-09-05T15:46:00.296" v="793"/>
          <ac:spMkLst>
            <pc:docMk/>
            <pc:sldMk cId="191706747" sldId="274"/>
            <ac:spMk id="2" creationId="{9600FBBF-7DF7-61A2-86F6-8EC349E5CDC8}"/>
          </ac:spMkLst>
        </pc:spChg>
        <pc:spChg chg="mod">
          <ac:chgData name="Ali Wicheard" userId="S::ali@corshamregis.wilts.sch.uk::37654c88-0f1a-4ddd-9579-9ebf7c9fcf79" providerId="AD" clId="Web-{FCE60849-FFE6-0AD4-18C4-4DB5146BC873}" dt="2023-09-05T15:46:21.124" v="798" actId="1076"/>
          <ac:spMkLst>
            <pc:docMk/>
            <pc:sldMk cId="191706747" sldId="274"/>
            <ac:spMk id="3" creationId="{5468A1CE-7071-2A25-A1BD-DE19D70DA005}"/>
          </ac:spMkLst>
        </pc:spChg>
      </pc:sldChg>
    </pc:docChg>
  </pc:docChgLst>
  <pc:docChgLst>
    <pc:chgData name="Ali Wicheard" userId="S::ali@corshamregis.wilts.sch.uk::37654c88-0f1a-4ddd-9579-9ebf7c9fcf79" providerId="AD" clId="Web-{0CF547A5-AC8B-1999-3C86-0A47B30883AB}"/>
    <pc:docChg chg="addSld delSld modSld sldOrd">
      <pc:chgData name="Ali Wicheard" userId="S::ali@corshamregis.wilts.sch.uk::37654c88-0f1a-4ddd-9579-9ebf7c9fcf79" providerId="AD" clId="Web-{0CF547A5-AC8B-1999-3C86-0A47B30883AB}" dt="2023-09-05T16:55:39.177" v="915" actId="1076"/>
      <pc:docMkLst>
        <pc:docMk/>
      </pc:docMkLst>
      <pc:sldChg chg="modSp">
        <pc:chgData name="Ali Wicheard" userId="S::ali@corshamregis.wilts.sch.uk::37654c88-0f1a-4ddd-9579-9ebf7c9fcf79" providerId="AD" clId="Web-{0CF547A5-AC8B-1999-3C86-0A47B30883AB}" dt="2023-09-05T16:49:59.489" v="650" actId="20577"/>
        <pc:sldMkLst>
          <pc:docMk/>
          <pc:sldMk cId="2282640398" sldId="257"/>
        </pc:sldMkLst>
        <pc:spChg chg="mod">
          <ac:chgData name="Ali Wicheard" userId="S::ali@corshamregis.wilts.sch.uk::37654c88-0f1a-4ddd-9579-9ebf7c9fcf79" providerId="AD" clId="Web-{0CF547A5-AC8B-1999-3C86-0A47B30883AB}" dt="2023-09-05T16:49:59.489" v="650" actId="20577"/>
          <ac:spMkLst>
            <pc:docMk/>
            <pc:sldMk cId="2282640398" sldId="257"/>
            <ac:spMk id="10" creationId="{239429E5-A0D8-18D2-BFC7-65474B0D79FD}"/>
          </ac:spMkLst>
        </pc:spChg>
      </pc:sldChg>
      <pc:sldChg chg="modSp">
        <pc:chgData name="Ali Wicheard" userId="S::ali@corshamregis.wilts.sch.uk::37654c88-0f1a-4ddd-9579-9ebf7c9fcf79" providerId="AD" clId="Web-{0CF547A5-AC8B-1999-3C86-0A47B30883AB}" dt="2023-09-05T16:32:49.580" v="12" actId="20577"/>
        <pc:sldMkLst>
          <pc:docMk/>
          <pc:sldMk cId="1845317499" sldId="260"/>
        </pc:sldMkLst>
        <pc:spChg chg="mod">
          <ac:chgData name="Ali Wicheard" userId="S::ali@corshamregis.wilts.sch.uk::37654c88-0f1a-4ddd-9579-9ebf7c9fcf79" providerId="AD" clId="Web-{0CF547A5-AC8B-1999-3C86-0A47B30883AB}" dt="2023-09-05T16:32:49.580" v="12" actId="20577"/>
          <ac:spMkLst>
            <pc:docMk/>
            <pc:sldMk cId="1845317499" sldId="260"/>
            <ac:spMk id="2" creationId="{00000000-0000-0000-0000-000000000000}"/>
          </ac:spMkLst>
        </pc:spChg>
        <pc:spChg chg="mod">
          <ac:chgData name="Ali Wicheard" userId="S::ali@corshamregis.wilts.sch.uk::37654c88-0f1a-4ddd-9579-9ebf7c9fcf79" providerId="AD" clId="Web-{0CF547A5-AC8B-1999-3C86-0A47B30883AB}" dt="2023-09-05T16:32:38.189" v="5" actId="20577"/>
          <ac:spMkLst>
            <pc:docMk/>
            <pc:sldMk cId="1845317499" sldId="260"/>
            <ac:spMk id="3" creationId="{889D24DF-0170-979A-111C-65BA1CB0BB1D}"/>
          </ac:spMkLst>
        </pc:spChg>
      </pc:sldChg>
      <pc:sldChg chg="ord">
        <pc:chgData name="Ali Wicheard" userId="S::ali@corshamregis.wilts.sch.uk::37654c88-0f1a-4ddd-9579-9ebf7c9fcf79" providerId="AD" clId="Web-{0CF547A5-AC8B-1999-3C86-0A47B30883AB}" dt="2023-09-05T16:31:58.421" v="0"/>
        <pc:sldMkLst>
          <pc:docMk/>
          <pc:sldMk cId="933001103" sldId="263"/>
        </pc:sldMkLst>
      </pc:sldChg>
      <pc:sldChg chg="modSp">
        <pc:chgData name="Ali Wicheard" userId="S::ali@corshamregis.wilts.sch.uk::37654c88-0f1a-4ddd-9579-9ebf7c9fcf79" providerId="AD" clId="Web-{0CF547A5-AC8B-1999-3C86-0A47B30883AB}" dt="2023-09-05T16:55:39.177" v="915" actId="1076"/>
        <pc:sldMkLst>
          <pc:docMk/>
          <pc:sldMk cId="1111669572" sldId="265"/>
        </pc:sldMkLst>
        <pc:spChg chg="mod">
          <ac:chgData name="Ali Wicheard" userId="S::ali@corshamregis.wilts.sch.uk::37654c88-0f1a-4ddd-9579-9ebf7c9fcf79" providerId="AD" clId="Web-{0CF547A5-AC8B-1999-3C86-0A47B30883AB}" dt="2023-09-05T16:55:39.177" v="915" actId="1076"/>
          <ac:spMkLst>
            <pc:docMk/>
            <pc:sldMk cId="1111669572" sldId="265"/>
            <ac:spMk id="3" creationId="{00000000-0000-0000-0000-000000000000}"/>
          </ac:spMkLst>
        </pc:spChg>
      </pc:sldChg>
      <pc:sldChg chg="del">
        <pc:chgData name="Ali Wicheard" userId="S::ali@corshamregis.wilts.sch.uk::37654c88-0f1a-4ddd-9579-9ebf7c9fcf79" providerId="AD" clId="Web-{0CF547A5-AC8B-1999-3C86-0A47B30883AB}" dt="2023-09-05T16:40:53.666" v="337"/>
        <pc:sldMkLst>
          <pc:docMk/>
          <pc:sldMk cId="191706747" sldId="274"/>
        </pc:sldMkLst>
      </pc:sldChg>
      <pc:sldChg chg="modSp new">
        <pc:chgData name="Ali Wicheard" userId="S::ali@corshamregis.wilts.sch.uk::37654c88-0f1a-4ddd-9579-9ebf7c9fcf79" providerId="AD" clId="Web-{0CF547A5-AC8B-1999-3C86-0A47B30883AB}" dt="2023-09-05T16:40:34.274" v="336" actId="14100"/>
        <pc:sldMkLst>
          <pc:docMk/>
          <pc:sldMk cId="3727906038" sldId="275"/>
        </pc:sldMkLst>
        <pc:spChg chg="mod">
          <ac:chgData name="Ali Wicheard" userId="S::ali@corshamregis.wilts.sch.uk::37654c88-0f1a-4ddd-9579-9ebf7c9fcf79" providerId="AD" clId="Web-{0CF547A5-AC8B-1999-3C86-0A47B30883AB}" dt="2023-09-05T16:40:34.274" v="336" actId="14100"/>
          <ac:spMkLst>
            <pc:docMk/>
            <pc:sldMk cId="3727906038" sldId="275"/>
            <ac:spMk id="3" creationId="{2563C49B-DDCF-EB8E-5E7D-B858867FA40B}"/>
          </ac:spMkLst>
        </pc:spChg>
      </pc:sldChg>
      <pc:sldChg chg="addSp delSp modSp new">
        <pc:chgData name="Ali Wicheard" userId="S::ali@corshamregis.wilts.sch.uk::37654c88-0f1a-4ddd-9579-9ebf7c9fcf79" providerId="AD" clId="Web-{0CF547A5-AC8B-1999-3C86-0A47B30883AB}" dt="2023-09-05T16:49:28.065" v="648"/>
        <pc:sldMkLst>
          <pc:docMk/>
          <pc:sldMk cId="2292238140" sldId="276"/>
        </pc:sldMkLst>
        <pc:spChg chg="del">
          <ac:chgData name="Ali Wicheard" userId="S::ali@corshamregis.wilts.sch.uk::37654c88-0f1a-4ddd-9579-9ebf7c9fcf79" providerId="AD" clId="Web-{0CF547A5-AC8B-1999-3C86-0A47B30883AB}" dt="2023-09-05T16:49:28.065" v="648"/>
          <ac:spMkLst>
            <pc:docMk/>
            <pc:sldMk cId="2292238140" sldId="276"/>
            <ac:spMk id="2" creationId="{29F096B6-2D7F-C5C0-8D6A-46FF0FCC93A7}"/>
          </ac:spMkLst>
        </pc:spChg>
        <pc:spChg chg="del">
          <ac:chgData name="Ali Wicheard" userId="S::ali@corshamregis.wilts.sch.uk::37654c88-0f1a-4ddd-9579-9ebf7c9fcf79" providerId="AD" clId="Web-{0CF547A5-AC8B-1999-3C86-0A47B30883AB}" dt="2023-09-05T16:41:32.168" v="339"/>
          <ac:spMkLst>
            <pc:docMk/>
            <pc:sldMk cId="2292238140" sldId="276"/>
            <ac:spMk id="3" creationId="{9896DB59-00E4-E4A3-FF34-9906B109FDEE}"/>
          </ac:spMkLst>
        </pc:spChg>
        <pc:graphicFrameChg chg="add mod ord modGraphic">
          <ac:chgData name="Ali Wicheard" userId="S::ali@corshamregis.wilts.sch.uk::37654c88-0f1a-4ddd-9579-9ebf7c9fcf79" providerId="AD" clId="Web-{0CF547A5-AC8B-1999-3C86-0A47B30883AB}" dt="2023-09-05T16:49:21.175" v="647"/>
          <ac:graphicFrameMkLst>
            <pc:docMk/>
            <pc:sldMk cId="2292238140" sldId="276"/>
            <ac:graphicFrameMk id="4" creationId="{6015E9FA-74B4-9042-1C93-0A6B2D997D15}"/>
          </ac:graphicFrameMkLst>
        </pc:graphicFrameChg>
        <pc:graphicFrameChg chg="add del mod">
          <ac:chgData name="Ali Wicheard" userId="S::ali@corshamregis.wilts.sch.uk::37654c88-0f1a-4ddd-9579-9ebf7c9fcf79" providerId="AD" clId="Web-{0CF547A5-AC8B-1999-3C86-0A47B30883AB}" dt="2023-09-05T16:43:41.377" v="484"/>
          <ac:graphicFrameMkLst>
            <pc:docMk/>
            <pc:sldMk cId="2292238140" sldId="276"/>
            <ac:graphicFrameMk id="6" creationId="{ECC590F3-600A-3009-3A63-820C45BB6F73}"/>
          </ac:graphicFrameMkLst>
        </pc:graphicFrameChg>
      </pc:sldChg>
    </pc:docChg>
  </pc:docChgLst>
  <pc:docChgLst>
    <pc:chgData clId="Web-{3722A31C-818F-B41E-9BA4-D730A012AFC6}"/>
    <pc:docChg chg="modSld">
      <pc:chgData name="" userId="" providerId="" clId="Web-{3722A31C-818F-B41E-9BA4-D730A012AFC6}" dt="2023-07-18T16:18:23.779" v="4" actId="20577"/>
      <pc:docMkLst>
        <pc:docMk/>
      </pc:docMkLst>
      <pc:sldChg chg="modSp">
        <pc:chgData name="" userId="" providerId="" clId="Web-{3722A31C-818F-B41E-9BA4-D730A012AFC6}" dt="2023-07-18T16:18:23.779" v="4" actId="20577"/>
        <pc:sldMkLst>
          <pc:docMk/>
          <pc:sldMk cId="2028303967" sldId="256"/>
        </pc:sldMkLst>
        <pc:spChg chg="mod">
          <ac:chgData name="" userId="" providerId="" clId="Web-{3722A31C-818F-B41E-9BA4-D730A012AFC6}" dt="2023-07-18T16:18:23.779" v="4" actId="20577"/>
          <ac:spMkLst>
            <pc:docMk/>
            <pc:sldMk cId="2028303967"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2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9541C7B-1F95-4214-BC25-12610779DE89}"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5657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64047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024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24520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656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83207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06100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7788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2514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5596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541C7B-1F95-4214-BC25-12610779DE89}"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55404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541C7B-1F95-4214-BC25-12610779DE89}"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08652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541C7B-1F95-4214-BC25-12610779DE89}"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156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41C7B-1F95-4214-BC25-12610779DE89}"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652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2918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14673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541C7B-1F95-4214-BC25-12610779DE89}" type="datetimeFigureOut">
              <a:rPr lang="en-GB" smtClean="0"/>
              <a:t>08/01/2025</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CB4EC1-AB5C-473B-B5FC-056A721190F1}" type="slidenum">
              <a:rPr lang="en-GB" smtClean="0"/>
              <a:t>‹#›</a:t>
            </a:fld>
            <a:endParaRPr lang="en-GB"/>
          </a:p>
        </p:txBody>
      </p:sp>
    </p:spTree>
    <p:extLst>
      <p:ext uri="{BB962C8B-B14F-4D97-AF65-F5344CB8AC3E}">
        <p14:creationId xmlns:p14="http://schemas.microsoft.com/office/powerpoint/2010/main" val="970784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8887" y="1436525"/>
            <a:ext cx="8001000" cy="3046446"/>
          </a:xfrm>
        </p:spPr>
        <p:txBody>
          <a:bodyPr>
            <a:normAutofit/>
          </a:bodyPr>
          <a:lstStyle/>
          <a:p>
            <a:pPr algn="ctr"/>
            <a:r>
              <a:rPr lang="en-US" sz="4000" dirty="0">
                <a:solidFill>
                  <a:schemeClr val="bg1"/>
                </a:solidFill>
                <a:latin typeface="Ebrima"/>
                <a:ea typeface="Ebrima"/>
                <a:cs typeface="Ebrima"/>
              </a:rPr>
              <a:t>Subject Leader Impact Report</a:t>
            </a:r>
            <a:r>
              <a:rPr lang="en-US" sz="4000" dirty="0">
                <a:latin typeface="Ebrima" panose="02000000000000000000" pitchFamily="2" charset="0"/>
                <a:ea typeface="Ebrima" panose="02000000000000000000" pitchFamily="2" charset="0"/>
                <a:cs typeface="Ebrima" panose="02000000000000000000" pitchFamily="2" charset="0"/>
              </a:rPr>
              <a:t/>
            </a:r>
            <a:br>
              <a:rPr lang="en-US" sz="4000" dirty="0">
                <a:latin typeface="Ebrima" panose="02000000000000000000" pitchFamily="2" charset="0"/>
                <a:ea typeface="Ebrima" panose="02000000000000000000" pitchFamily="2" charset="0"/>
                <a:cs typeface="Ebrima" panose="02000000000000000000" pitchFamily="2" charset="0"/>
              </a:rPr>
            </a:br>
            <a:r>
              <a:rPr lang="en-US" sz="4000" i="1" dirty="0">
                <a:solidFill>
                  <a:schemeClr val="bg1"/>
                </a:solidFill>
                <a:latin typeface="Ebrima"/>
                <a:ea typeface="Ebrima"/>
                <a:cs typeface="Ebrima"/>
              </a:rPr>
              <a:t>Religious </a:t>
            </a:r>
            <a:r>
              <a:rPr lang="en-US" sz="4000" i="1" dirty="0" smtClean="0">
                <a:solidFill>
                  <a:schemeClr val="bg1"/>
                </a:solidFill>
                <a:latin typeface="Ebrima"/>
                <a:ea typeface="Ebrima"/>
                <a:cs typeface="Ebrima"/>
              </a:rPr>
              <a:t>education</a:t>
            </a:r>
            <a:endParaRPr lang="en-GB" sz="4000" dirty="0">
              <a:solidFill>
                <a:schemeClr val="bg1"/>
              </a:solidFill>
              <a:latin typeface="Ebrima"/>
              <a:ea typeface="Ebrima"/>
              <a:cs typeface="Ebrima"/>
            </a:endParaRPr>
          </a:p>
        </p:txBody>
      </p:sp>
      <p:sp>
        <p:nvSpPr>
          <p:cNvPr id="3" name="Subtitle 2"/>
          <p:cNvSpPr>
            <a:spLocks noGrp="1"/>
          </p:cNvSpPr>
          <p:nvPr>
            <p:ph type="subTitle" idx="1"/>
          </p:nvPr>
        </p:nvSpPr>
        <p:spPr>
          <a:xfrm>
            <a:off x="1640632" y="5357152"/>
            <a:ext cx="8537511" cy="1947333"/>
          </a:xfrm>
        </p:spPr>
        <p:txBody>
          <a:bodyPr>
            <a:normAutofit/>
          </a:bodyPr>
          <a:lstStyle/>
          <a:p>
            <a:pPr algn="ct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T</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ogether </a:t>
            </a: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E</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veryone </a:t>
            </a: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A</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chieves </a:t>
            </a:r>
            <a:r>
              <a:rPr lang="en-US" sz="4000" b="1"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M</a:t>
            </a:r>
            <a:r>
              <a:rPr lang="en-US"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ore</a:t>
            </a:r>
            <a:endParaRPr lang="en-GB"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 name="Rounded Rectangle 3"/>
          <p:cNvSpPr>
            <a:spLocks/>
          </p:cNvSpPr>
          <p:nvPr/>
        </p:nvSpPr>
        <p:spPr>
          <a:xfrm>
            <a:off x="3331029" y="427297"/>
            <a:ext cx="5131836" cy="13335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D1503"/>
          </a:solidFill>
          <a:ln>
            <a:noFill/>
            <a:prstDash val="solid"/>
          </a:ln>
        </p:spPr>
        <p:txBody>
          <a:bodyPr vert="horz" wrap="square" lIns="91440" tIns="45720" rIns="91440" bIns="45720" anchor="ctr" anchorCtr="0" compatLnSpc="1">
            <a:noAutofit/>
          </a:bodyPr>
          <a:lstStyle/>
          <a:p>
            <a:pPr algn="ctr">
              <a:lnSpc>
                <a:spcPct val="115000"/>
              </a:lnSpc>
              <a:spcAft>
                <a:spcPts val="1000"/>
              </a:spcAft>
            </a:pPr>
            <a:endParaRPr lang="en-GB" sz="1100">
              <a:no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85324" y="544137"/>
            <a:ext cx="4048125" cy="1099820"/>
          </a:xfrm>
          <a:prstGeom prst="rect">
            <a:avLst/>
          </a:prstGeom>
          <a:noFill/>
          <a:ln>
            <a:noFill/>
          </a:ln>
        </p:spPr>
      </p:pic>
    </p:spTree>
    <p:extLst>
      <p:ext uri="{BB962C8B-B14F-4D97-AF65-F5344CB8AC3E}">
        <p14:creationId xmlns:p14="http://schemas.microsoft.com/office/powerpoint/2010/main" val="202830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40074" y="217723"/>
            <a:ext cx="11951926" cy="6402265"/>
          </a:xfrm>
          <a:prstGeom prst="rect">
            <a:avLst/>
          </a:prstGeom>
        </p:spPr>
        <p:txBody>
          <a:bodyPr wrap="square">
            <a:spAutoFit/>
          </a:bodyPr>
          <a:lstStyle/>
          <a:p>
            <a:pPr marL="69850" algn="ctr">
              <a:lnSpc>
                <a:spcPct val="115000"/>
              </a:lnSpc>
              <a:spcAft>
                <a:spcPts val="0"/>
              </a:spcAft>
            </a:pPr>
            <a:r>
              <a:rPr lang="en-US" sz="1600" b="1" u="sng" spc="-5" dirty="0" smtClean="0">
                <a:solidFill>
                  <a:schemeClr val="bg1"/>
                </a:solidFill>
                <a:latin typeface="Ebrima" panose="02000000000000000000" pitchFamily="2" charset="0"/>
                <a:ea typeface="Ebrima" panose="02000000000000000000" pitchFamily="2" charset="0"/>
                <a:cs typeface="Ebrima" panose="02000000000000000000" pitchFamily="2" charset="0"/>
              </a:rPr>
              <a:t>Our curriculum also encompasses these k</a:t>
            </a:r>
            <a:r>
              <a:rPr lang="en-US" sz="1600" b="1" u="sng" spc="10"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b="1" u="sng" spc="-20"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at</a:t>
            </a:r>
            <a:r>
              <a:rPr lang="en-US" sz="1600" b="1" u="sng" spc="5" dirty="0" smtClean="0">
                <a:solidFill>
                  <a:schemeClr val="bg1"/>
                </a:solidFill>
                <a:latin typeface="Ebrima" panose="02000000000000000000" pitchFamily="2" charset="0"/>
                <a:ea typeface="Ebrima" panose="02000000000000000000" pitchFamily="2" charset="0"/>
                <a:cs typeface="Ebrima" panose="02000000000000000000" pitchFamily="2" charset="0"/>
              </a:rPr>
              <a:t>tit</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b="1" u="sng" spc="-5" dirty="0" smtClean="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u="sng" dirty="0" smtClean="0">
                <a:solidFill>
                  <a:schemeClr val="bg1"/>
                </a:solidFill>
                <a:latin typeface="Ebrima" panose="02000000000000000000" pitchFamily="2" charset="0"/>
                <a:ea typeface="Ebrima" panose="02000000000000000000" pitchFamily="2" charset="0"/>
                <a:cs typeface="Ebrima" panose="02000000000000000000" pitchFamily="2" charset="0"/>
              </a:rPr>
              <a:t>es</a:t>
            </a:r>
            <a:endParaRPr lang="en-US" sz="1600" b="1" u="sng" spc="-10"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Aft>
                <a:spcPts val="0"/>
              </a:spcAft>
            </a:pP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el</a:t>
            </a:r>
            <a:r>
              <a:rPr lang="en-US" sz="1600" b="1" spc="10" dirty="0" smtClean="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b="1" spc="-25" dirty="0" smtClean="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15" dirty="0" smtClean="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are</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514350" indent="-228600" algn="just">
              <a:lnSpc>
                <a:spcPts val="1260"/>
              </a:lnSpc>
              <a:spcBef>
                <a:spcPts val="4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co</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be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sh</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m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emba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4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smtClean="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pos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sense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oral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ec</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err="1">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un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se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2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comi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ncre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 and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err="1">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4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ct</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4089400" algn="just">
              <a:lnSpc>
                <a:spcPct val="115000"/>
              </a:lnSpc>
              <a:spcBef>
                <a:spcPts val="5"/>
              </a:spcBef>
              <a:spcAft>
                <a:spcPts val="0"/>
              </a:spcAft>
            </a:pP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ere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m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dy</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ue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erence and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ersity</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co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216535" indent="-228600" algn="just">
              <a:lnSpc>
                <a:spcPts val="1270"/>
              </a:lnSpc>
              <a:spcBef>
                <a:spcPts val="1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prec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s</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and cons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ssu</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ses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soc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4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ni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se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and 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3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pup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2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 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new</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498475" indent="-228600" algn="just">
              <a:lnSpc>
                <a:spcPts val="1260"/>
              </a:lnSpc>
              <a:spcBef>
                <a:spcPts val="15"/>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ar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or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al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5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ace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597535" indent="-228600" algn="just">
              <a:lnSpc>
                <a:spcPts val="1270"/>
              </a:lnSpc>
              <a:spcBef>
                <a:spcPts val="1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smtClean="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sh</a:t>
            </a:r>
            <a:r>
              <a:rPr lang="en-US" sz="1600"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ng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op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conn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 iss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 co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1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ur</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si</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b="1" spc="-25"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pre</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pup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2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cu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ec</a:t>
            </a:r>
            <a:r>
              <a:rPr lang="en-US" sz="1600" spc="-15" dirty="0" err="1">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err="1">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err="1">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err="1">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dg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by</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ct val="115000"/>
              </a:lnSpc>
              <a:spcBef>
                <a:spcPts val="5"/>
              </a:spcBef>
              <a:spcAft>
                <a:spcPts val="0"/>
              </a:spcAft>
              <a:tabLst>
                <a:tab pos="292100" algn="l"/>
              </a:tabLst>
            </a:pP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prec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ati</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se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orld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ch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60"/>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se</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9850" algn="just">
              <a:lnSpc>
                <a:spcPct val="115000"/>
              </a:lnSpc>
              <a:spcBef>
                <a:spcPts val="30"/>
              </a:spcBef>
              <a:spcAft>
                <a:spcPts val="0"/>
              </a:spcAft>
            </a:pP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spc="-10" dirty="0" smtClean="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b="1" spc="-5" dirty="0" smtClean="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dirty="0" smtClean="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b="1" spc="-1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ren</a:t>
            </a:r>
            <a:r>
              <a:rPr lang="en-US" sz="1600" b="1"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b="1"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nc</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 pup</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167005" indent="-228600" algn="just">
              <a:lnSpc>
                <a:spcPts val="1260"/>
              </a:lnSpc>
              <a:spcBef>
                <a:spcPts val="4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ha</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ex</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ami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sp</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5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sh</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 b</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w</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nts</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eli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297180" marR="165100" indent="-228600" algn="just">
              <a:lnSpc>
                <a:spcPts val="1270"/>
              </a:lnSpc>
              <a:spcBef>
                <a:spcPts val="10"/>
              </a:spcBef>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de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he 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bili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ec</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f</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ll</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e</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v</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y</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b</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2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li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d sp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q</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uesti</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ns</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68580" algn="just">
              <a:lnSpc>
                <a:spcPts val="1215"/>
              </a:lnSpc>
              <a:spcAft>
                <a:spcPts val="0"/>
              </a:spcAft>
              <a:tabLst>
                <a:tab pos="292100" algn="l"/>
              </a:tabLst>
            </a:pPr>
            <a:r>
              <a:rPr lang="en-US" sz="16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be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ng</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r</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ared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t</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k</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wl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g</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b</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i</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as and</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pr</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j</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u</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di</a:t>
            </a:r>
            <a:r>
              <a:rPr lang="en-US" sz="1600" spc="-10" dirty="0">
                <a:solidFill>
                  <a:schemeClr val="bg1"/>
                </a:solidFill>
                <a:latin typeface="Ebrima" panose="02000000000000000000" pitchFamily="2" charset="0"/>
                <a:ea typeface="Ebrima" panose="02000000000000000000" pitchFamily="2" charset="0"/>
                <a:cs typeface="Ebrima" panose="02000000000000000000" pitchFamily="2" charset="0"/>
              </a:rPr>
              <a:t>c</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 in o</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n</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es</a:t>
            </a:r>
            <a:r>
              <a:rPr lang="en-US" sz="1600" spc="-5" dirty="0">
                <a:solidFill>
                  <a:schemeClr val="bg1"/>
                </a:solidFill>
                <a:latin typeface="Ebrima" panose="02000000000000000000" pitchFamily="2" charset="0"/>
                <a:ea typeface="Ebrima" panose="02000000000000000000" pitchFamily="2" charset="0"/>
                <a:cs typeface="Ebrima" panose="02000000000000000000" pitchFamily="2" charset="0"/>
              </a:rPr>
              <a:t>e</a:t>
            </a:r>
            <a:r>
              <a:rPr lang="en-US" sz="1600" spc="-15" dirty="0">
                <a:solidFill>
                  <a:schemeClr val="bg1"/>
                </a:solidFill>
                <a:latin typeface="Ebrima" panose="02000000000000000000" pitchFamily="2" charset="0"/>
                <a:ea typeface="Ebrima" panose="02000000000000000000" pitchFamily="2" charset="0"/>
                <a:cs typeface="Ebrima" panose="02000000000000000000" pitchFamily="2" charset="0"/>
              </a:rPr>
              <a:t>l</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f</a:t>
            </a:r>
            <a:endParaRPr lang="en-GB" sz="1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6086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4212" y="346166"/>
            <a:ext cx="10602097" cy="1743891"/>
          </a:xfrm>
        </p:spPr>
        <p:txBody>
          <a:bodyPr/>
          <a:lstStyle/>
          <a:p>
            <a:pPr marL="0" indent="0">
              <a:buNone/>
            </a:pPr>
            <a:r>
              <a:rPr lang="en-GB" dirty="0" smtClean="0"/>
              <a:t>When planning, teachers begin by looking at the Key Learning Outcomes and then use resources from the Right Choice website to gather ideas. Where possible, teachers make the learning cross-curricular. They are given the freedom to create their own resources or adapt others that they find useful. </a:t>
            </a:r>
            <a:endParaRPr lang="en-GB" dirty="0"/>
          </a:p>
        </p:txBody>
      </p:sp>
      <p:pic>
        <p:nvPicPr>
          <p:cNvPr id="4" name="Picture 3"/>
          <p:cNvPicPr>
            <a:picLocks noChangeAspect="1"/>
          </p:cNvPicPr>
          <p:nvPr/>
        </p:nvPicPr>
        <p:blipFill>
          <a:blip r:embed="rId2"/>
          <a:stretch>
            <a:fillRect/>
          </a:stretch>
        </p:blipFill>
        <p:spPr>
          <a:xfrm>
            <a:off x="2724189" y="1921403"/>
            <a:ext cx="7240010" cy="4791744"/>
          </a:xfrm>
          <a:prstGeom prst="rect">
            <a:avLst/>
          </a:prstGeom>
        </p:spPr>
      </p:pic>
    </p:spTree>
    <p:extLst>
      <p:ext uri="{BB962C8B-B14F-4D97-AF65-F5344CB8AC3E}">
        <p14:creationId xmlns:p14="http://schemas.microsoft.com/office/powerpoint/2010/main" val="389238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PROVISION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504446" y="1309510"/>
            <a:ext cx="10515600" cy="3041827"/>
          </a:xfrm>
        </p:spPr>
        <p:txBody>
          <a:bodyPr/>
          <a:lstStyle/>
          <a:p>
            <a:pPr marL="0" indent="0">
              <a:buNone/>
            </a:pPr>
            <a:endParaRPr lang="en-US" i="1"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GB"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83C7DDD-B310-D816-80D5-393B200952A7}"/>
              </a:ext>
            </a:extLst>
          </p:cNvPr>
          <p:cNvSpPr txBox="1"/>
          <p:nvPr/>
        </p:nvSpPr>
        <p:spPr>
          <a:xfrm>
            <a:off x="561623" y="1309511"/>
            <a:ext cx="10871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cs typeface="Segoe UI"/>
              </a:rPr>
              <a:t>At the end of each term, classes take part in an RE Day (1 ½ days in Key Stage 2), focusing on one of the Learning Enquiry Based Questions. Children are given opportunities to share their own thoughts and beliefs, learn about a range of faiths from around the world and deepen their understanding through discussion. Where possible, lessons are cross-curricular, incorporating music, poetry, drama and art into the subject.​</a:t>
            </a:r>
          </a:p>
          <a:p>
            <a:pPr algn="ctr"/>
            <a:r>
              <a:rPr lang="en-US" dirty="0">
                <a:solidFill>
                  <a:schemeClr val="bg1"/>
                </a:solidFill>
                <a:cs typeface="Segoe UI"/>
              </a:rPr>
              <a:t>​</a:t>
            </a:r>
          </a:p>
          <a:p>
            <a:pPr algn="ctr"/>
            <a:r>
              <a:rPr lang="en-US" dirty="0">
                <a:solidFill>
                  <a:schemeClr val="bg1"/>
                </a:solidFill>
                <a:cs typeface="Segoe UI"/>
              </a:rPr>
              <a:t>Work is photographed, displayed in floor books and on displays and within the children's books.</a:t>
            </a:r>
          </a:p>
        </p:txBody>
      </p:sp>
      <p:pic>
        <p:nvPicPr>
          <p:cNvPr id="6" name="Picture 5" descr="Image preview">
            <a:extLst>
              <a:ext uri="{FF2B5EF4-FFF2-40B4-BE49-F238E27FC236}">
                <a16:creationId xmlns:a16="http://schemas.microsoft.com/office/drawing/2014/main" id="{4829F79C-69CF-C76A-9A06-CA69D8BF2605}"/>
              </a:ext>
            </a:extLst>
          </p:cNvPr>
          <p:cNvPicPr>
            <a:picLocks noChangeAspect="1"/>
          </p:cNvPicPr>
          <p:nvPr/>
        </p:nvPicPr>
        <p:blipFill>
          <a:blip r:embed="rId3"/>
          <a:stretch>
            <a:fillRect/>
          </a:stretch>
        </p:blipFill>
        <p:spPr>
          <a:xfrm>
            <a:off x="1571449" y="3424767"/>
            <a:ext cx="2219325" cy="2971800"/>
          </a:xfrm>
          <a:prstGeom prst="rect">
            <a:avLst/>
          </a:prstGeom>
        </p:spPr>
      </p:pic>
      <p:pic>
        <p:nvPicPr>
          <p:cNvPr id="7" name="Picture 6" descr="Image preview">
            <a:extLst>
              <a:ext uri="{FF2B5EF4-FFF2-40B4-BE49-F238E27FC236}">
                <a16:creationId xmlns:a16="http://schemas.microsoft.com/office/drawing/2014/main" id="{DE1174D7-CDD4-BC6A-830A-A7629E0A28E8}"/>
              </a:ext>
            </a:extLst>
          </p:cNvPr>
          <p:cNvPicPr>
            <a:picLocks noChangeAspect="1"/>
          </p:cNvPicPr>
          <p:nvPr/>
        </p:nvPicPr>
        <p:blipFill>
          <a:blip r:embed="rId4"/>
          <a:stretch>
            <a:fillRect/>
          </a:stretch>
        </p:blipFill>
        <p:spPr>
          <a:xfrm>
            <a:off x="5069592" y="3427589"/>
            <a:ext cx="2052813" cy="3050822"/>
          </a:xfrm>
          <a:prstGeom prst="rect">
            <a:avLst/>
          </a:prstGeom>
        </p:spPr>
      </p:pic>
      <p:pic>
        <p:nvPicPr>
          <p:cNvPr id="8" name="Picture 7" descr="A bulletin board with various pictures and papers&#10;&#10;Description automatically generated">
            <a:extLst>
              <a:ext uri="{FF2B5EF4-FFF2-40B4-BE49-F238E27FC236}">
                <a16:creationId xmlns:a16="http://schemas.microsoft.com/office/drawing/2014/main" id="{286F697D-C9D3-E6D5-4277-59269654D9A7}"/>
              </a:ext>
            </a:extLst>
          </p:cNvPr>
          <p:cNvPicPr>
            <a:picLocks noChangeAspect="1"/>
          </p:cNvPicPr>
          <p:nvPr/>
        </p:nvPicPr>
        <p:blipFill>
          <a:blip r:embed="rId5"/>
          <a:stretch>
            <a:fillRect/>
          </a:stretch>
        </p:blipFill>
        <p:spPr>
          <a:xfrm>
            <a:off x="8407753" y="3425648"/>
            <a:ext cx="2262717" cy="3054703"/>
          </a:xfrm>
          <a:prstGeom prst="rect">
            <a:avLst/>
          </a:prstGeom>
        </p:spPr>
      </p:pic>
    </p:spTree>
    <p:extLst>
      <p:ext uri="{BB962C8B-B14F-4D97-AF65-F5344CB8AC3E}">
        <p14:creationId xmlns:p14="http://schemas.microsoft.com/office/powerpoint/2010/main" val="428488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COLLECTIVE WORSHIP</a:t>
            </a:r>
            <a:endParaRPr lang="en-GB" dirty="0">
              <a:solidFill>
                <a:schemeClr val="bg1"/>
              </a:solidFill>
            </a:endParaRPr>
          </a:p>
        </p:txBody>
      </p:sp>
      <p:sp>
        <p:nvSpPr>
          <p:cNvPr id="3" name="Content Placeholder 2"/>
          <p:cNvSpPr>
            <a:spLocks noGrp="1"/>
          </p:cNvSpPr>
          <p:nvPr>
            <p:ph idx="1"/>
          </p:nvPr>
        </p:nvSpPr>
        <p:spPr/>
        <p:txBody>
          <a:bodyPr>
            <a:noAutofit/>
          </a:bodyPr>
          <a:lstStyle/>
          <a:p>
            <a:r>
              <a:rPr lang="en-GB" dirty="0" smtClean="0"/>
              <a:t>Themed collective worship takes place twice a week and has a theme, which is referred to throughout the week. </a:t>
            </a:r>
          </a:p>
          <a:p>
            <a:r>
              <a:rPr lang="en-GB" dirty="0" smtClean="0"/>
              <a:t>Each week, a Christian value is chosen (</a:t>
            </a:r>
            <a:r>
              <a:rPr lang="en-GB" dirty="0" err="1" smtClean="0"/>
              <a:t>eg</a:t>
            </a:r>
            <a:r>
              <a:rPr lang="en-GB" dirty="0"/>
              <a:t> </a:t>
            </a:r>
            <a:r>
              <a:rPr lang="en-GB" dirty="0" smtClean="0"/>
              <a:t>kindness, generosity, loyalty </a:t>
            </a:r>
            <a:r>
              <a:rPr lang="en-GB" dirty="0" err="1" smtClean="0"/>
              <a:t>etc</a:t>
            </a:r>
            <a:r>
              <a:rPr lang="en-GB" dirty="0" smtClean="0"/>
              <a:t>).</a:t>
            </a:r>
          </a:p>
          <a:p>
            <a:r>
              <a:rPr lang="en-GB" dirty="0" smtClean="0"/>
              <a:t> This is introduced during the first, story-based Collective Worship of the week and is then explored further during a class-based Collective Worship later in the week.</a:t>
            </a:r>
          </a:p>
          <a:p>
            <a:r>
              <a:rPr lang="en-GB" dirty="0" smtClean="0"/>
              <a:t>Singing assembly takes place on a Tuesday.</a:t>
            </a:r>
          </a:p>
          <a:p>
            <a:r>
              <a:rPr lang="en-GB" dirty="0" smtClean="0"/>
              <a:t>Awareness days and special occasions are covered in Wednesday assemblies, which are led by teachers. </a:t>
            </a:r>
          </a:p>
          <a:p>
            <a:r>
              <a:rPr lang="en-GB" dirty="0" smtClean="0"/>
              <a:t>Celebration assembly takes place on a Friday.</a:t>
            </a:r>
            <a:endParaRPr lang="en-GB" dirty="0"/>
          </a:p>
        </p:txBody>
      </p:sp>
      <p:pic>
        <p:nvPicPr>
          <p:cNvPr id="1026" name="Picture 2" descr="Amazing Grace : Hoffman, Mary, Binch, Caroline: Amazon.co.uk: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9399" y="160240"/>
            <a:ext cx="1863970" cy="2359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arable of the Good Samaritan - Morality - GCSE Religious Studies  Revision - WJEC - BBC Bit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590" y="4894661"/>
            <a:ext cx="2411779" cy="1356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Lion Inside: Amazon.co.uk: Bright, Rachel, Field, Jim: 9781408331606: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9399" y="2777807"/>
            <a:ext cx="1472514" cy="184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2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screenshot of a computer&#10;&#10;Description automatically generated">
            <a:extLst>
              <a:ext uri="{FF2B5EF4-FFF2-40B4-BE49-F238E27FC236}">
                <a16:creationId xmlns:a16="http://schemas.microsoft.com/office/drawing/2014/main" id="{9F94AEF0-E409-2128-E018-3C9D11AF0F04}"/>
              </a:ext>
            </a:extLst>
          </p:cNvPr>
          <p:cNvPicPr>
            <a:picLocks noGrp="1" noChangeAspect="1"/>
          </p:cNvPicPr>
          <p:nvPr>
            <p:ph idx="1"/>
          </p:nvPr>
        </p:nvPicPr>
        <p:blipFill>
          <a:blip r:embed="rId2"/>
          <a:stretch>
            <a:fillRect/>
          </a:stretch>
        </p:blipFill>
        <p:spPr>
          <a:xfrm>
            <a:off x="559522" y="2379768"/>
            <a:ext cx="11360727" cy="4106604"/>
          </a:xfrm>
        </p:spPr>
      </p:pic>
      <p:sp>
        <p:nvSpPr>
          <p:cNvPr id="11" name="Title 1">
            <a:extLst>
              <a:ext uri="{FF2B5EF4-FFF2-40B4-BE49-F238E27FC236}">
                <a16:creationId xmlns:a16="http://schemas.microsoft.com/office/drawing/2014/main" id="{66566A76-A6FD-2880-1A61-64E311703313}"/>
              </a:ext>
            </a:extLst>
          </p:cNvPr>
          <p:cNvSpPr txBox="1">
            <a:spLocks/>
          </p:cNvSpPr>
          <p:nvPr/>
        </p:nvSpPr>
        <p:spPr>
          <a:xfrm>
            <a:off x="555678" y="244584"/>
            <a:ext cx="10515600" cy="13255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latin typeface="Ebrima"/>
                <a:ea typeface="Ebrima"/>
                <a:cs typeface="Ebrima"/>
              </a:rPr>
              <a:t>Assessment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3" name="TextBox 12">
            <a:extLst>
              <a:ext uri="{FF2B5EF4-FFF2-40B4-BE49-F238E27FC236}">
                <a16:creationId xmlns:a16="http://schemas.microsoft.com/office/drawing/2014/main" id="{AAC25998-26A3-1E52-1DFD-01ED36C6E205}"/>
              </a:ext>
            </a:extLst>
          </p:cNvPr>
          <p:cNvSpPr txBox="1"/>
          <p:nvPr/>
        </p:nvSpPr>
        <p:spPr>
          <a:xfrm>
            <a:off x="623454" y="1278081"/>
            <a:ext cx="107026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Within Early Years, children are assessed using this progression map. P Levels are used to assess the children's knowledge, understanding and skills within the subject.</a:t>
            </a:r>
          </a:p>
        </p:txBody>
      </p:sp>
    </p:spTree>
    <p:extLst>
      <p:ext uri="{BB962C8B-B14F-4D97-AF65-F5344CB8AC3E}">
        <p14:creationId xmlns:p14="http://schemas.microsoft.com/office/powerpoint/2010/main" val="74917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1F2E-386F-A941-926F-79E9214CE5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9D3D-05D0-C56D-EA53-E88696B3FFDB}"/>
              </a:ext>
            </a:extLst>
          </p:cNvPr>
          <p:cNvSpPr>
            <a:spLocks noGrp="1"/>
          </p:cNvSpPr>
          <p:nvPr>
            <p:ph idx="1"/>
          </p:nvPr>
        </p:nvSpPr>
        <p:spPr>
          <a:xfrm>
            <a:off x="420976" y="1474986"/>
            <a:ext cx="11467381" cy="442577"/>
          </a:xfrm>
        </p:spPr>
        <p:txBody>
          <a:bodyPr vert="horz" lIns="91440" tIns="45720" rIns="91440" bIns="45720" rtlCol="0" anchor="ctr">
            <a:noAutofit/>
          </a:bodyPr>
          <a:lstStyle/>
          <a:p>
            <a:pPr marL="0" indent="0">
              <a:buNone/>
            </a:pPr>
            <a:r>
              <a:rPr lang="en-US" dirty="0"/>
              <a:t>Progression Map for Key Stages 1 and 2</a:t>
            </a:r>
          </a:p>
          <a:p>
            <a:pPr marL="0" indent="0">
              <a:buNone/>
            </a:pPr>
            <a:r>
              <a:rPr lang="en-US" dirty="0"/>
              <a:t>Objectives for both AF1 (learning </a:t>
            </a:r>
            <a:r>
              <a:rPr lang="en-US" b="1" dirty="0"/>
              <a:t>about</a:t>
            </a:r>
            <a:r>
              <a:rPr lang="en-US" dirty="0"/>
              <a:t> religion and belief) and AF2 (learning </a:t>
            </a:r>
            <a:r>
              <a:rPr lang="en-US" b="1" dirty="0"/>
              <a:t>from</a:t>
            </a:r>
            <a:r>
              <a:rPr lang="en-US" dirty="0"/>
              <a:t> religion and belief) are broken down into milestones (End of Year 2, End of Year 4 and End of Year 6)</a:t>
            </a:r>
          </a:p>
        </p:txBody>
      </p:sp>
      <p:sp>
        <p:nvSpPr>
          <p:cNvPr id="5" name="Title 1">
            <a:extLst>
              <a:ext uri="{FF2B5EF4-FFF2-40B4-BE49-F238E27FC236}">
                <a16:creationId xmlns:a16="http://schemas.microsoft.com/office/drawing/2014/main" id="{9E3D41B6-CB90-77DE-AF0B-B49E95F69367}"/>
              </a:ext>
            </a:extLst>
          </p:cNvPr>
          <p:cNvSpPr txBox="1">
            <a:spLocks/>
          </p:cNvSpPr>
          <p:nvPr/>
        </p:nvSpPr>
        <p:spPr>
          <a:xfrm>
            <a:off x="555678" y="244584"/>
            <a:ext cx="10515600" cy="99488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latin typeface="Ebrima"/>
                <a:ea typeface="Ebrima"/>
                <a:cs typeface="Ebrima"/>
              </a:rPr>
              <a:t>Assessment</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6" descr="A close-up of a document&#10;&#10;Description automatically generated">
            <a:extLst>
              <a:ext uri="{FF2B5EF4-FFF2-40B4-BE49-F238E27FC236}">
                <a16:creationId xmlns:a16="http://schemas.microsoft.com/office/drawing/2014/main" id="{DC506DB8-DB29-E693-F296-7A404C6199B5}"/>
              </a:ext>
            </a:extLst>
          </p:cNvPr>
          <p:cNvPicPr>
            <a:picLocks noChangeAspect="1"/>
          </p:cNvPicPr>
          <p:nvPr/>
        </p:nvPicPr>
        <p:blipFill>
          <a:blip r:embed="rId2"/>
          <a:stretch>
            <a:fillRect/>
          </a:stretch>
        </p:blipFill>
        <p:spPr>
          <a:xfrm>
            <a:off x="1870364" y="2279300"/>
            <a:ext cx="3325091" cy="4280599"/>
          </a:xfrm>
          <a:prstGeom prst="rect">
            <a:avLst/>
          </a:prstGeom>
        </p:spPr>
      </p:pic>
      <p:pic>
        <p:nvPicPr>
          <p:cNvPr id="7" name="Picture 7" descr="A white rectangular object with black text&#10;&#10;Description automatically generated">
            <a:extLst>
              <a:ext uri="{FF2B5EF4-FFF2-40B4-BE49-F238E27FC236}">
                <a16:creationId xmlns:a16="http://schemas.microsoft.com/office/drawing/2014/main" id="{E7FD1530-CC44-3000-1B8D-4BD985B4CAE9}"/>
              </a:ext>
            </a:extLst>
          </p:cNvPr>
          <p:cNvPicPr>
            <a:picLocks noChangeAspect="1"/>
          </p:cNvPicPr>
          <p:nvPr/>
        </p:nvPicPr>
        <p:blipFill>
          <a:blip r:embed="rId3"/>
          <a:stretch>
            <a:fillRect/>
          </a:stretch>
        </p:blipFill>
        <p:spPr>
          <a:xfrm>
            <a:off x="5638801" y="2274439"/>
            <a:ext cx="3768436" cy="4276467"/>
          </a:xfrm>
          <a:prstGeom prst="rect">
            <a:avLst/>
          </a:prstGeom>
        </p:spPr>
      </p:pic>
    </p:spTree>
    <p:extLst>
      <p:ext uri="{BB962C8B-B14F-4D97-AF65-F5344CB8AC3E}">
        <p14:creationId xmlns:p14="http://schemas.microsoft.com/office/powerpoint/2010/main" val="356751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4695F1-7F8D-851F-5788-0BE5E2A4DF5F}"/>
              </a:ext>
            </a:extLst>
          </p:cNvPr>
          <p:cNvSpPr txBox="1"/>
          <p:nvPr/>
        </p:nvSpPr>
        <p:spPr>
          <a:xfrm>
            <a:off x="567480" y="663595"/>
            <a:ext cx="38933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dirty="0">
                <a:solidFill>
                  <a:schemeClr val="bg1"/>
                </a:solidFill>
                <a:latin typeface="Ebrima"/>
              </a:rPr>
              <a:t>Assessment</a:t>
            </a:r>
            <a:endParaRPr lang="en-US" dirty="0">
              <a:solidFill>
                <a:schemeClr val="bg1"/>
              </a:solidFill>
            </a:endParaRPr>
          </a:p>
        </p:txBody>
      </p:sp>
      <p:sp>
        <p:nvSpPr>
          <p:cNvPr id="6" name="TextBox 5">
            <a:extLst>
              <a:ext uri="{FF2B5EF4-FFF2-40B4-BE49-F238E27FC236}">
                <a16:creationId xmlns:a16="http://schemas.microsoft.com/office/drawing/2014/main" id="{644A9980-E0F2-287C-D225-42BA0174074F}"/>
              </a:ext>
            </a:extLst>
          </p:cNvPr>
          <p:cNvSpPr txBox="1"/>
          <p:nvPr/>
        </p:nvSpPr>
        <p:spPr>
          <a:xfrm>
            <a:off x="470598" y="1212807"/>
            <a:ext cx="108918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Teachers use the Progression document to assess the children in their class and then enter the initials of those working below their year group and those working above their year group on this Milestone Subject Assessment Overview document. </a:t>
            </a:r>
          </a:p>
        </p:txBody>
      </p:sp>
      <p:pic>
        <p:nvPicPr>
          <p:cNvPr id="3" name="Content Placeholder 2"/>
          <p:cNvPicPr>
            <a:picLocks noGrp="1" noChangeAspect="1"/>
          </p:cNvPicPr>
          <p:nvPr>
            <p:ph idx="1"/>
          </p:nvPr>
        </p:nvPicPr>
        <p:blipFill>
          <a:blip r:embed="rId2"/>
          <a:stretch>
            <a:fillRect/>
          </a:stretch>
        </p:blipFill>
        <p:spPr>
          <a:xfrm>
            <a:off x="567480" y="2337044"/>
            <a:ext cx="11034043" cy="3761605"/>
          </a:xfrm>
          <a:prstGeom prst="rect">
            <a:avLst/>
          </a:prstGeom>
        </p:spPr>
      </p:pic>
    </p:spTree>
    <p:extLst>
      <p:ext uri="{BB962C8B-B14F-4D97-AF65-F5344CB8AC3E}">
        <p14:creationId xmlns:p14="http://schemas.microsoft.com/office/powerpoint/2010/main" val="306028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45" y="42332"/>
            <a:ext cx="8534400" cy="942623"/>
          </a:xfrm>
        </p:spPr>
        <p:txBody>
          <a:bodyPr/>
          <a:lstStyle/>
          <a:p>
            <a:r>
              <a:rPr lang="en-US" dirty="0" smtClean="0">
                <a:solidFill>
                  <a:schemeClr val="bg1"/>
                </a:solidFill>
                <a:latin typeface="Ebrima" panose="02000000000000000000" pitchFamily="2" charset="0"/>
                <a:ea typeface="Ebrima" panose="02000000000000000000" pitchFamily="2" charset="0"/>
                <a:cs typeface="Ebrima" panose="02000000000000000000" pitchFamily="2" charset="0"/>
              </a:rPr>
              <a:t>PUPIL </a:t>
            </a: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voice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345545" y="1095022"/>
            <a:ext cx="10665177" cy="5623830"/>
          </a:xfrm>
        </p:spPr>
        <p:txBody>
          <a:bodyPr>
            <a:normAutofit fontScale="77500" lnSpcReduction="20000"/>
          </a:bodyPr>
          <a:lstStyle/>
          <a:p>
            <a:pPr marL="0" indent="0">
              <a:buNone/>
            </a:pPr>
            <a:r>
              <a:rPr lang="en-US" dirty="0" smtClean="0">
                <a:solidFill>
                  <a:schemeClr val="bg1"/>
                </a:solidFill>
              </a:rPr>
              <a:t>In January 2024, I carried out some pupil conferences across Key Stage 2 which gave me a very good insight into the teaching and learning of Religious Education across the three classes. </a:t>
            </a:r>
          </a:p>
          <a:p>
            <a:pPr marL="0" indent="0">
              <a:buNone/>
            </a:pPr>
            <a:endParaRPr lang="en-US" dirty="0">
              <a:solidFill>
                <a:schemeClr val="bg1"/>
              </a:solidFill>
            </a:endParaRPr>
          </a:p>
          <a:p>
            <a:pPr marL="0" indent="0">
              <a:buNone/>
            </a:pPr>
            <a:r>
              <a:rPr lang="en-US" dirty="0" smtClean="0">
                <a:solidFill>
                  <a:schemeClr val="bg1"/>
                </a:solidFill>
              </a:rPr>
              <a:t>WWW:</a:t>
            </a:r>
          </a:p>
          <a:p>
            <a:pPr>
              <a:buFontTx/>
              <a:buChar char="-"/>
            </a:pPr>
            <a:r>
              <a:rPr lang="en-US" dirty="0" smtClean="0">
                <a:solidFill>
                  <a:schemeClr val="bg1"/>
                </a:solidFill>
              </a:rPr>
              <a:t>Pupils were able to talk about what they had learnt in their most recent RE day, and most could tell me some simple facts that they had learnt.</a:t>
            </a:r>
          </a:p>
          <a:p>
            <a:pPr>
              <a:buFontTx/>
              <a:buChar char="-"/>
            </a:pPr>
            <a:r>
              <a:rPr lang="en-US" dirty="0" smtClean="0">
                <a:solidFill>
                  <a:schemeClr val="bg1"/>
                </a:solidFill>
              </a:rPr>
              <a:t>All pupils enjoy RE days and enjoy learning about different cultures and beliefs.</a:t>
            </a:r>
          </a:p>
          <a:p>
            <a:pPr>
              <a:buFontTx/>
              <a:buChar char="-"/>
            </a:pPr>
            <a:r>
              <a:rPr lang="en-US" dirty="0" smtClean="0">
                <a:solidFill>
                  <a:schemeClr val="bg1"/>
                </a:solidFill>
              </a:rPr>
              <a:t>Pupils are given the opportunity to share their ideas and thoughts about different topics and are given opportunities to debate.</a:t>
            </a:r>
          </a:p>
          <a:p>
            <a:pPr>
              <a:buFontTx/>
              <a:buChar char="-"/>
            </a:pPr>
            <a:r>
              <a:rPr lang="en-US" dirty="0" smtClean="0">
                <a:solidFill>
                  <a:schemeClr val="bg1"/>
                </a:solidFill>
              </a:rPr>
              <a:t>Pupils find RE Topic Talk Time beneficial as it gives them the opportunity to re-visit questions and topics raised in RE days.</a:t>
            </a:r>
          </a:p>
          <a:p>
            <a:pPr>
              <a:buFontTx/>
              <a:buChar char="-"/>
            </a:pPr>
            <a:r>
              <a:rPr lang="en-US" dirty="0" smtClean="0">
                <a:solidFill>
                  <a:schemeClr val="bg1"/>
                </a:solidFill>
              </a:rPr>
              <a:t>Year 6 pupils enjoy carrying out research and sharing their findings with their peers.</a:t>
            </a:r>
          </a:p>
          <a:p>
            <a:pPr marL="0" indent="0">
              <a:buNone/>
            </a:pPr>
            <a:endParaRPr lang="en-US" dirty="0" smtClean="0">
              <a:solidFill>
                <a:schemeClr val="bg1"/>
              </a:solidFill>
            </a:endParaRPr>
          </a:p>
          <a:p>
            <a:pPr marL="0" indent="0">
              <a:buNone/>
            </a:pPr>
            <a:r>
              <a:rPr lang="en-US" dirty="0" smtClean="0">
                <a:solidFill>
                  <a:schemeClr val="bg1"/>
                </a:solidFill>
              </a:rPr>
              <a:t>EBI:</a:t>
            </a:r>
          </a:p>
          <a:p>
            <a:pPr marL="0" indent="0">
              <a:buNone/>
            </a:pPr>
            <a:r>
              <a:rPr lang="en-US" dirty="0" smtClean="0">
                <a:solidFill>
                  <a:schemeClr val="bg1"/>
                </a:solidFill>
              </a:rPr>
              <a:t>In some cases, some core facts had not been retained.</a:t>
            </a:r>
          </a:p>
          <a:p>
            <a:pPr marL="0" indent="0">
              <a:buNone/>
            </a:pPr>
            <a:r>
              <a:rPr lang="en-US" dirty="0" smtClean="0">
                <a:solidFill>
                  <a:schemeClr val="bg1"/>
                </a:solidFill>
              </a:rPr>
              <a:t>Pupils would like to visit more places of worship and invite more visitors into our school to talk to the children about different faiths. </a:t>
            </a:r>
          </a:p>
          <a:p>
            <a:pPr marL="0" indent="0">
              <a:buNone/>
            </a:pPr>
            <a:r>
              <a:rPr lang="en-US" dirty="0" smtClean="0">
                <a:solidFill>
                  <a:schemeClr val="bg1"/>
                </a:solidFill>
              </a:rPr>
              <a:t>RE Topic Talk time to be reviewed-are teachers recapping learning from across the year, or just most recent RE day?</a:t>
            </a:r>
          </a:p>
          <a:p>
            <a:pPr marL="0" indent="0">
              <a:buNone/>
            </a:pPr>
            <a:endParaRPr lang="en-US" dirty="0">
              <a:solidFill>
                <a:schemeClr val="bg1"/>
              </a:solidFill>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3001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90" y="352777"/>
            <a:ext cx="8534400" cy="1507067"/>
          </a:xfrm>
        </p:spPr>
        <p:txBody>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Evidence</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pic>
        <p:nvPicPr>
          <p:cNvPr id="7" name="Picture 6" descr="A group of paper circles with drawings on them&#10;&#10;Description automatically generated">
            <a:extLst>
              <a:ext uri="{FF2B5EF4-FFF2-40B4-BE49-F238E27FC236}">
                <a16:creationId xmlns:a16="http://schemas.microsoft.com/office/drawing/2014/main" id="{067E807C-FE10-F5CE-45ED-8FB314A28C52}"/>
              </a:ext>
            </a:extLst>
          </p:cNvPr>
          <p:cNvPicPr>
            <a:picLocks noChangeAspect="1"/>
          </p:cNvPicPr>
          <p:nvPr/>
        </p:nvPicPr>
        <p:blipFill>
          <a:blip r:embed="rId3"/>
          <a:stretch>
            <a:fillRect/>
          </a:stretch>
        </p:blipFill>
        <p:spPr>
          <a:xfrm>
            <a:off x="804685" y="1585737"/>
            <a:ext cx="1749073" cy="2317750"/>
          </a:xfrm>
          <a:prstGeom prst="rect">
            <a:avLst/>
          </a:prstGeom>
        </p:spPr>
      </p:pic>
      <p:pic>
        <p:nvPicPr>
          <p:cNvPr id="10" name="Picture 7" descr="A board with pictures of people and a book&#10;&#10;Description automatically generated">
            <a:extLst>
              <a:ext uri="{FF2B5EF4-FFF2-40B4-BE49-F238E27FC236}">
                <a16:creationId xmlns:a16="http://schemas.microsoft.com/office/drawing/2014/main" id="{AAB7B68C-351B-4C89-28AB-2D9D0EA2DB90}"/>
              </a:ext>
            </a:extLst>
          </p:cNvPr>
          <p:cNvPicPr>
            <a:picLocks noChangeAspect="1"/>
          </p:cNvPicPr>
          <p:nvPr/>
        </p:nvPicPr>
        <p:blipFill>
          <a:blip r:embed="rId4"/>
          <a:stretch>
            <a:fillRect/>
          </a:stretch>
        </p:blipFill>
        <p:spPr>
          <a:xfrm>
            <a:off x="2946400" y="3830056"/>
            <a:ext cx="2743200" cy="2556334"/>
          </a:xfrm>
          <a:prstGeom prst="rect">
            <a:avLst/>
          </a:prstGeom>
        </p:spPr>
      </p:pic>
      <p:pic>
        <p:nvPicPr>
          <p:cNvPr id="12" name="Picture 8" descr="A drawing of a rainbow and clouds&#10;&#10;Description automatically generated">
            <a:extLst>
              <a:ext uri="{FF2B5EF4-FFF2-40B4-BE49-F238E27FC236}">
                <a16:creationId xmlns:a16="http://schemas.microsoft.com/office/drawing/2014/main" id="{566DD868-F335-BA11-AAFD-0745B51F1CAF}"/>
              </a:ext>
            </a:extLst>
          </p:cNvPr>
          <p:cNvPicPr>
            <a:picLocks noChangeAspect="1"/>
          </p:cNvPicPr>
          <p:nvPr/>
        </p:nvPicPr>
        <p:blipFill>
          <a:blip r:embed="rId5"/>
          <a:stretch>
            <a:fillRect/>
          </a:stretch>
        </p:blipFill>
        <p:spPr>
          <a:xfrm>
            <a:off x="6197423" y="3815115"/>
            <a:ext cx="1942041" cy="2586213"/>
          </a:xfrm>
          <a:prstGeom prst="rect">
            <a:avLst/>
          </a:prstGeom>
        </p:spPr>
      </p:pic>
      <p:pic>
        <p:nvPicPr>
          <p:cNvPr id="14" name="Picture 9" descr="A white paper with writing on it&#10;&#10;Description automatically generated">
            <a:extLst>
              <a:ext uri="{FF2B5EF4-FFF2-40B4-BE49-F238E27FC236}">
                <a16:creationId xmlns:a16="http://schemas.microsoft.com/office/drawing/2014/main" id="{CC4CD9E1-37A3-293A-19AD-5E5F642FC83F}"/>
              </a:ext>
            </a:extLst>
          </p:cNvPr>
          <p:cNvPicPr>
            <a:picLocks noChangeAspect="1"/>
          </p:cNvPicPr>
          <p:nvPr/>
        </p:nvPicPr>
        <p:blipFill>
          <a:blip r:embed="rId6"/>
          <a:stretch>
            <a:fillRect/>
          </a:stretch>
        </p:blipFill>
        <p:spPr>
          <a:xfrm>
            <a:off x="8849077" y="3832225"/>
            <a:ext cx="1859844" cy="2523772"/>
          </a:xfrm>
          <a:prstGeom prst="rect">
            <a:avLst/>
          </a:prstGeom>
        </p:spPr>
      </p:pic>
      <p:pic>
        <p:nvPicPr>
          <p:cNvPr id="20" name="Picture 20" descr="A close-up of a book&#10;&#10;Description automatically generated">
            <a:extLst>
              <a:ext uri="{FF2B5EF4-FFF2-40B4-BE49-F238E27FC236}">
                <a16:creationId xmlns:a16="http://schemas.microsoft.com/office/drawing/2014/main" id="{7EB12204-EAA5-741B-5B40-181F5E96DDC9}"/>
              </a:ext>
            </a:extLst>
          </p:cNvPr>
          <p:cNvPicPr>
            <a:picLocks noGrp="1" noChangeAspect="1"/>
          </p:cNvPicPr>
          <p:nvPr>
            <p:ph idx="1"/>
          </p:nvPr>
        </p:nvPicPr>
        <p:blipFill>
          <a:blip r:embed="rId7"/>
          <a:stretch>
            <a:fillRect/>
          </a:stretch>
        </p:blipFill>
        <p:spPr>
          <a:xfrm>
            <a:off x="3420709" y="1242660"/>
            <a:ext cx="1523294" cy="2078213"/>
          </a:xfrm>
        </p:spPr>
      </p:pic>
      <p:pic>
        <p:nvPicPr>
          <p:cNvPr id="21" name="Picture 21" descr="A book with a group of crosses&#10;&#10;Description automatically generated">
            <a:extLst>
              <a:ext uri="{FF2B5EF4-FFF2-40B4-BE49-F238E27FC236}">
                <a16:creationId xmlns:a16="http://schemas.microsoft.com/office/drawing/2014/main" id="{23BCFDBC-2837-C387-4BAE-6B33806F7652}"/>
              </a:ext>
            </a:extLst>
          </p:cNvPr>
          <p:cNvPicPr>
            <a:picLocks noChangeAspect="1"/>
          </p:cNvPicPr>
          <p:nvPr/>
        </p:nvPicPr>
        <p:blipFill>
          <a:blip r:embed="rId8"/>
          <a:stretch>
            <a:fillRect/>
          </a:stretch>
        </p:blipFill>
        <p:spPr>
          <a:xfrm>
            <a:off x="6248929" y="892175"/>
            <a:ext cx="1895475" cy="2533650"/>
          </a:xfrm>
          <a:prstGeom prst="rect">
            <a:avLst/>
          </a:prstGeom>
        </p:spPr>
      </p:pic>
      <p:pic>
        <p:nvPicPr>
          <p:cNvPr id="22" name="Picture 22" descr="A drawing of a family&#10;&#10;Description automatically generated">
            <a:extLst>
              <a:ext uri="{FF2B5EF4-FFF2-40B4-BE49-F238E27FC236}">
                <a16:creationId xmlns:a16="http://schemas.microsoft.com/office/drawing/2014/main" id="{83E6A980-A68F-530C-451F-4862F332AE4D}"/>
              </a:ext>
            </a:extLst>
          </p:cNvPr>
          <p:cNvPicPr>
            <a:picLocks noChangeAspect="1"/>
          </p:cNvPicPr>
          <p:nvPr/>
        </p:nvPicPr>
        <p:blipFill>
          <a:blip r:embed="rId9"/>
          <a:stretch>
            <a:fillRect/>
          </a:stretch>
        </p:blipFill>
        <p:spPr>
          <a:xfrm>
            <a:off x="8468606" y="1365073"/>
            <a:ext cx="2747786" cy="1898297"/>
          </a:xfrm>
          <a:prstGeom prst="rect">
            <a:avLst/>
          </a:prstGeom>
        </p:spPr>
      </p:pic>
      <p:pic>
        <p:nvPicPr>
          <p:cNvPr id="23" name="Picture 23" descr="A group of small black frames with white text on a grey and white polka dot background&#10;&#10;Description automatically generated">
            <a:extLst>
              <a:ext uri="{FF2B5EF4-FFF2-40B4-BE49-F238E27FC236}">
                <a16:creationId xmlns:a16="http://schemas.microsoft.com/office/drawing/2014/main" id="{9915D3AC-9A4C-087F-A6DA-5084A386C48C}"/>
              </a:ext>
            </a:extLst>
          </p:cNvPr>
          <p:cNvPicPr>
            <a:picLocks noChangeAspect="1"/>
          </p:cNvPicPr>
          <p:nvPr/>
        </p:nvPicPr>
        <p:blipFill>
          <a:blip r:embed="rId10"/>
          <a:stretch>
            <a:fillRect/>
          </a:stretch>
        </p:blipFill>
        <p:spPr>
          <a:xfrm>
            <a:off x="398815" y="4166129"/>
            <a:ext cx="1685925" cy="2505075"/>
          </a:xfrm>
          <a:prstGeom prst="rect">
            <a:avLst/>
          </a:prstGeom>
        </p:spPr>
      </p:pic>
    </p:spTree>
    <p:extLst>
      <p:ext uri="{BB962C8B-B14F-4D97-AF65-F5344CB8AC3E}">
        <p14:creationId xmlns:p14="http://schemas.microsoft.com/office/powerpoint/2010/main" val="2493471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15E9FA-74B4-9042-1C93-0A6B2D997D15}"/>
              </a:ext>
            </a:extLst>
          </p:cNvPr>
          <p:cNvGraphicFramePr>
            <a:graphicFrameLocks noGrp="1"/>
          </p:cNvGraphicFramePr>
          <p:nvPr>
            <p:ph idx="1"/>
            <p:extLst>
              <p:ext uri="{D42A27DB-BD31-4B8C-83A1-F6EECF244321}">
                <p14:modId xmlns:p14="http://schemas.microsoft.com/office/powerpoint/2010/main" val="3942029870"/>
              </p:ext>
            </p:extLst>
          </p:nvPr>
        </p:nvGraphicFramePr>
        <p:xfrm>
          <a:off x="745760" y="1512277"/>
          <a:ext cx="10701984" cy="4499507"/>
        </p:xfrm>
        <a:graphic>
          <a:graphicData uri="http://schemas.openxmlformats.org/drawingml/2006/table">
            <a:tbl>
              <a:tblPr firstRow="1" bandRow="1">
                <a:tableStyleId>{5C22544A-7EE6-4342-B048-85BDC9FD1C3A}</a:tableStyleId>
              </a:tblPr>
              <a:tblGrid>
                <a:gridCol w="2675496">
                  <a:extLst>
                    <a:ext uri="{9D8B030D-6E8A-4147-A177-3AD203B41FA5}">
                      <a16:colId xmlns:a16="http://schemas.microsoft.com/office/drawing/2014/main" val="2470961513"/>
                    </a:ext>
                  </a:extLst>
                </a:gridCol>
                <a:gridCol w="2675496">
                  <a:extLst>
                    <a:ext uri="{9D8B030D-6E8A-4147-A177-3AD203B41FA5}">
                      <a16:colId xmlns:a16="http://schemas.microsoft.com/office/drawing/2014/main" val="463858052"/>
                    </a:ext>
                  </a:extLst>
                </a:gridCol>
                <a:gridCol w="2675496">
                  <a:extLst>
                    <a:ext uri="{9D8B030D-6E8A-4147-A177-3AD203B41FA5}">
                      <a16:colId xmlns:a16="http://schemas.microsoft.com/office/drawing/2014/main" val="2245122608"/>
                    </a:ext>
                  </a:extLst>
                </a:gridCol>
                <a:gridCol w="2675496">
                  <a:extLst>
                    <a:ext uri="{9D8B030D-6E8A-4147-A177-3AD203B41FA5}">
                      <a16:colId xmlns:a16="http://schemas.microsoft.com/office/drawing/2014/main" val="1920389286"/>
                    </a:ext>
                  </a:extLst>
                </a:gridCol>
              </a:tblGrid>
              <a:tr h="654755">
                <a:tc>
                  <a:txBody>
                    <a:bodyPr/>
                    <a:lstStyle/>
                    <a:p>
                      <a:pPr algn="ctr"/>
                      <a:r>
                        <a:rPr lang="en-US" dirty="0"/>
                        <a:t>End of </a:t>
                      </a:r>
                      <a:r>
                        <a:rPr lang="en-US" dirty="0" smtClean="0"/>
                        <a:t>23-24 </a:t>
                      </a:r>
                      <a:r>
                        <a:rPr lang="en-US" dirty="0"/>
                        <a:t>data for Religious Education</a:t>
                      </a:r>
                    </a:p>
                  </a:txBody>
                  <a:tcPr/>
                </a:tc>
                <a:tc>
                  <a:txBody>
                    <a:bodyPr/>
                    <a:lstStyle/>
                    <a:p>
                      <a:pPr algn="ctr"/>
                      <a:r>
                        <a:rPr lang="en-US" dirty="0"/>
                        <a:t>Working below</a:t>
                      </a:r>
                    </a:p>
                  </a:txBody>
                  <a:tcPr/>
                </a:tc>
                <a:tc>
                  <a:txBody>
                    <a:bodyPr/>
                    <a:lstStyle/>
                    <a:p>
                      <a:pPr algn="ctr"/>
                      <a:r>
                        <a:rPr lang="en-US" dirty="0"/>
                        <a:t>Working at ARE</a:t>
                      </a:r>
                    </a:p>
                  </a:txBody>
                  <a:tcPr/>
                </a:tc>
                <a:tc>
                  <a:txBody>
                    <a:bodyPr/>
                    <a:lstStyle/>
                    <a:p>
                      <a:pPr algn="ctr"/>
                      <a:r>
                        <a:rPr lang="en-US" dirty="0"/>
                        <a:t>Working at greater depth</a:t>
                      </a:r>
                    </a:p>
                  </a:txBody>
                  <a:tcPr/>
                </a:tc>
                <a:extLst>
                  <a:ext uri="{0D108BD9-81ED-4DB2-BD59-A6C34878D82A}">
                    <a16:rowId xmlns:a16="http://schemas.microsoft.com/office/drawing/2014/main" val="2619109148"/>
                  </a:ext>
                </a:extLst>
              </a:tr>
              <a:tr h="640792">
                <a:tc>
                  <a:txBody>
                    <a:bodyPr/>
                    <a:lstStyle/>
                    <a:p>
                      <a:pPr algn="ctr"/>
                      <a:r>
                        <a:rPr lang="en-US" dirty="0"/>
                        <a:t>Year 1</a:t>
                      </a:r>
                    </a:p>
                  </a:txBody>
                  <a:tcPr/>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22%</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72%</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14%</a:t>
                      </a:r>
                      <a:endParaRPr lang="en-GB" sz="20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3844671951"/>
                  </a:ext>
                </a:extLst>
              </a:tr>
              <a:tr h="640792">
                <a:tc>
                  <a:txBody>
                    <a:bodyPr/>
                    <a:lstStyle/>
                    <a:p>
                      <a:pPr algn="ctr"/>
                      <a:r>
                        <a:rPr lang="en-US" dirty="0"/>
                        <a:t>Year 2</a:t>
                      </a:r>
                    </a:p>
                  </a:txBody>
                  <a:tcPr/>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14%</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78%</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7%</a:t>
                      </a:r>
                      <a:endParaRPr lang="en-GB" sz="20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914899207"/>
                  </a:ext>
                </a:extLst>
              </a:tr>
              <a:tr h="640792">
                <a:tc>
                  <a:txBody>
                    <a:bodyPr/>
                    <a:lstStyle/>
                    <a:p>
                      <a:pPr algn="ctr"/>
                      <a:r>
                        <a:rPr lang="en-US" dirty="0"/>
                        <a:t>Year 3</a:t>
                      </a:r>
                    </a:p>
                  </a:txBody>
                  <a:tcPr/>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20%</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70%</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10%</a:t>
                      </a:r>
                      <a:endParaRPr lang="en-GB" sz="20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606812914"/>
                  </a:ext>
                </a:extLst>
              </a:tr>
              <a:tr h="640792">
                <a:tc>
                  <a:txBody>
                    <a:bodyPr/>
                    <a:lstStyle/>
                    <a:p>
                      <a:pPr algn="ctr"/>
                      <a:r>
                        <a:rPr lang="en-US" dirty="0"/>
                        <a:t>Year 4</a:t>
                      </a:r>
                    </a:p>
                  </a:txBody>
                  <a:tcPr/>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16%</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84%</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0%</a:t>
                      </a:r>
                      <a:endParaRPr lang="en-GB" sz="20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3408798990"/>
                  </a:ext>
                </a:extLst>
              </a:tr>
              <a:tr h="640792">
                <a:tc>
                  <a:txBody>
                    <a:bodyPr/>
                    <a:lstStyle/>
                    <a:p>
                      <a:pPr algn="ctr"/>
                      <a:r>
                        <a:rPr lang="en-US" dirty="0"/>
                        <a:t>Year 5</a:t>
                      </a:r>
                    </a:p>
                  </a:txBody>
                  <a:tcPr/>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22%</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77%</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0%</a:t>
                      </a:r>
                      <a:endParaRPr lang="en-GB" sz="2000" kern="10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4057698990"/>
                  </a:ext>
                </a:extLst>
              </a:tr>
              <a:tr h="640792">
                <a:tc>
                  <a:txBody>
                    <a:bodyPr/>
                    <a:lstStyle/>
                    <a:p>
                      <a:pPr algn="ctr"/>
                      <a:r>
                        <a:rPr lang="en-US" dirty="0"/>
                        <a:t>Year 6</a:t>
                      </a:r>
                    </a:p>
                  </a:txBody>
                  <a:tcPr/>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3%</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a:effectLst/>
                          <a:latin typeface="Sassoon Infant Std" panose="020B0503020103030203" pitchFamily="34" charset="0"/>
                          <a:ea typeface="Aptos"/>
                          <a:cs typeface="Times New Roman" panose="02020603050405020304" pitchFamily="18" charset="0"/>
                        </a:rPr>
                        <a:t>94%</a:t>
                      </a:r>
                      <a:endParaRPr lang="en-GB" sz="20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00" dirty="0">
                          <a:effectLst/>
                          <a:latin typeface="Sassoon Infant Std" panose="020B0503020103030203" pitchFamily="34" charset="0"/>
                          <a:ea typeface="Aptos"/>
                          <a:cs typeface="Times New Roman" panose="02020603050405020304" pitchFamily="18" charset="0"/>
                        </a:rPr>
                        <a:t>3%</a:t>
                      </a:r>
                      <a:endParaRPr lang="en-GB" sz="20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982822648"/>
                  </a:ext>
                </a:extLst>
              </a:tr>
            </a:tbl>
          </a:graphicData>
        </a:graphic>
      </p:graphicFrame>
      <p:sp>
        <p:nvSpPr>
          <p:cNvPr id="2" name="Rectangle 1"/>
          <p:cNvSpPr/>
          <p:nvPr/>
        </p:nvSpPr>
        <p:spPr>
          <a:xfrm>
            <a:off x="674709" y="395625"/>
            <a:ext cx="4732560" cy="646331"/>
          </a:xfrm>
          <a:prstGeom prst="rect">
            <a:avLst/>
          </a:prstGeom>
        </p:spPr>
        <p:txBody>
          <a:bodyPr wrap="square">
            <a:spAutoFit/>
          </a:bodyPr>
          <a:lstStyle/>
          <a:p>
            <a:r>
              <a:rPr lang="en-US" sz="3600" dirty="0" smtClean="0">
                <a:solidFill>
                  <a:schemeClr val="bg1"/>
                </a:solidFill>
                <a:latin typeface="Ebrima" panose="02000000000000000000" pitchFamily="2" charset="0"/>
                <a:ea typeface="Ebrima" panose="02000000000000000000" pitchFamily="2" charset="0"/>
                <a:cs typeface="Ebrima" panose="02000000000000000000" pitchFamily="2" charset="0"/>
              </a:rPr>
              <a:t>END OF YEAR DATA</a:t>
            </a:r>
            <a:endParaRPr lang="en-GB" sz="3600" dirty="0"/>
          </a:p>
        </p:txBody>
      </p:sp>
    </p:spTree>
    <p:extLst>
      <p:ext uri="{BB962C8B-B14F-4D97-AF65-F5344CB8AC3E}">
        <p14:creationId xmlns:p14="http://schemas.microsoft.com/office/powerpoint/2010/main" val="2292238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8" y="244584"/>
            <a:ext cx="10515600" cy="1325563"/>
          </a:xfrm>
        </p:spPr>
        <p:txBody>
          <a:bodyPr/>
          <a:lstStyle/>
          <a:p>
            <a:r>
              <a:rPr lang="en-US" dirty="0">
                <a:solidFill>
                  <a:schemeClr val="bg1"/>
                </a:solidFill>
                <a:latin typeface="Ebrima"/>
                <a:ea typeface="Ebrima"/>
                <a:cs typeface="Ebrima"/>
              </a:rPr>
              <a:t>Intent</a:t>
            </a:r>
            <a:r>
              <a:rPr lang="en-US" dirty="0"/>
              <a:t> </a:t>
            </a:r>
            <a:endParaRPr lang="en-GB"/>
          </a:p>
        </p:txBody>
      </p:sp>
      <p:sp>
        <p:nvSpPr>
          <p:cNvPr id="5" name="Rectangle 4"/>
          <p:cNvSpPr/>
          <p:nvPr/>
        </p:nvSpPr>
        <p:spPr>
          <a:xfrm>
            <a:off x="223935" y="1466472"/>
            <a:ext cx="11778342" cy="4616648"/>
          </a:xfrm>
          <a:prstGeom prst="rect">
            <a:avLst/>
          </a:prstGeom>
        </p:spPr>
        <p:txBody>
          <a:bodyPr wrap="square" lIns="91440" tIns="45720" rIns="91440" bIns="45720" anchor="t">
            <a:spAutoFit/>
          </a:bodyPr>
          <a:lstStyle/>
          <a:p>
            <a:r>
              <a:rPr lang="en-US" sz="1400" b="1" i="0" dirty="0">
                <a:solidFill>
                  <a:srgbClr val="0B0C10"/>
                </a:solidFill>
                <a:effectLst/>
                <a:latin typeface="Montserrat"/>
              </a:rPr>
              <a:t>How to communicate using appropriate vocabulary</a:t>
            </a:r>
            <a:endParaRPr lang="en-US" sz="1400" b="0" i="0" dirty="0">
              <a:solidFill>
                <a:srgbClr val="0B0C10"/>
              </a:solidFill>
              <a:effectLst/>
              <a:latin typeface="Montserrat"/>
            </a:endParaRPr>
          </a:p>
          <a:p>
            <a:r>
              <a:rPr lang="en-US" sz="1400" b="0" i="0" dirty="0">
                <a:solidFill>
                  <a:srgbClr val="0B0C10"/>
                </a:solidFill>
                <a:effectLst/>
                <a:ea typeface="+mn-lt"/>
                <a:cs typeface="+mn-lt"/>
              </a:rPr>
              <a:t>At </a:t>
            </a:r>
            <a:r>
              <a:rPr lang="en-US" sz="1400" b="0" i="0" dirty="0" err="1">
                <a:solidFill>
                  <a:srgbClr val="0B0C10"/>
                </a:solidFill>
                <a:effectLst/>
                <a:ea typeface="+mn-lt"/>
                <a:cs typeface="+mn-lt"/>
              </a:rPr>
              <a:t>Corsham</a:t>
            </a:r>
            <a:r>
              <a:rPr lang="en-US" sz="1400" b="0" i="0" dirty="0">
                <a:solidFill>
                  <a:srgbClr val="0B0C10"/>
                </a:solidFill>
                <a:effectLst/>
                <a:ea typeface="+mn-lt"/>
                <a:cs typeface="+mn-lt"/>
              </a:rPr>
              <a:t> Regis we </a:t>
            </a:r>
            <a:r>
              <a:rPr lang="en-US" sz="1400" dirty="0">
                <a:solidFill>
                  <a:srgbClr val="0B0C10"/>
                </a:solidFill>
                <a:ea typeface="+mn-lt"/>
                <a:cs typeface="+mn-lt"/>
              </a:rPr>
              <a:t>encourage children to listen and respond appropriately </a:t>
            </a:r>
            <a:r>
              <a:rPr lang="en-US" sz="1400" b="0" i="0" dirty="0">
                <a:solidFill>
                  <a:srgbClr val="0B0C10"/>
                </a:solidFill>
                <a:effectLst/>
                <a:ea typeface="+mn-lt"/>
                <a:cs typeface="+mn-lt"/>
              </a:rPr>
              <a:t>to </a:t>
            </a:r>
            <a:r>
              <a:rPr lang="en-US" sz="1400" dirty="0">
                <a:solidFill>
                  <a:srgbClr val="0B0C10"/>
                </a:solidFill>
                <a:ea typeface="+mn-lt"/>
                <a:cs typeface="+mn-lt"/>
              </a:rPr>
              <a:t>adults and their peers. To ask relevant questions </a:t>
            </a:r>
            <a:r>
              <a:rPr lang="en-US" sz="1400" b="0" i="0" dirty="0">
                <a:solidFill>
                  <a:srgbClr val="0B0C10"/>
                </a:solidFill>
                <a:effectLst/>
                <a:ea typeface="+mn-lt"/>
                <a:cs typeface="+mn-lt"/>
              </a:rPr>
              <a:t>to </a:t>
            </a:r>
            <a:r>
              <a:rPr lang="en-US" sz="1400" dirty="0">
                <a:solidFill>
                  <a:srgbClr val="0B0C10"/>
                </a:solidFill>
                <a:ea typeface="+mn-lt"/>
                <a:cs typeface="+mn-lt"/>
              </a:rPr>
              <a:t>extend their understanding and build vocabulary </a:t>
            </a:r>
            <a:r>
              <a:rPr lang="en-US" sz="1400" b="0" i="0" dirty="0">
                <a:solidFill>
                  <a:srgbClr val="0B0C10"/>
                </a:solidFill>
                <a:effectLst/>
                <a:ea typeface="+mn-lt"/>
                <a:cs typeface="+mn-lt"/>
              </a:rPr>
              <a:t>and knowledge</a:t>
            </a:r>
            <a:r>
              <a:rPr lang="en-US" sz="1400" dirty="0">
                <a:solidFill>
                  <a:srgbClr val="0B0C10"/>
                </a:solidFill>
                <a:ea typeface="+mn-lt"/>
                <a:cs typeface="+mn-lt"/>
              </a:rPr>
              <a:t> using sentence stems </a:t>
            </a:r>
            <a:r>
              <a:rPr lang="en-US" sz="1400" b="0" i="0" dirty="0">
                <a:solidFill>
                  <a:srgbClr val="0B0C10"/>
                </a:solidFill>
                <a:effectLst/>
                <a:ea typeface="+mn-lt"/>
                <a:cs typeface="+mn-lt"/>
              </a:rPr>
              <a:t>to </a:t>
            </a:r>
            <a:r>
              <a:rPr lang="en-US" sz="1400" dirty="0">
                <a:solidFill>
                  <a:srgbClr val="0B0C10"/>
                </a:solidFill>
                <a:ea typeface="+mn-lt"/>
                <a:cs typeface="+mn-lt"/>
              </a:rPr>
              <a:t>support </a:t>
            </a:r>
            <a:r>
              <a:rPr lang="en-US" sz="1400" b="0" i="0" dirty="0">
                <a:solidFill>
                  <a:srgbClr val="0B0C10"/>
                </a:solidFill>
                <a:effectLst/>
                <a:ea typeface="+mn-lt"/>
                <a:cs typeface="+mn-lt"/>
              </a:rPr>
              <a:t>them </a:t>
            </a:r>
            <a:r>
              <a:rPr lang="en-US" sz="1400" dirty="0">
                <a:solidFill>
                  <a:srgbClr val="0B0C10"/>
                </a:solidFill>
                <a:ea typeface="+mn-lt"/>
                <a:cs typeface="+mn-lt"/>
              </a:rPr>
              <a:t>articulating and justifying answers</a:t>
            </a:r>
            <a:r>
              <a:rPr lang="en-US" sz="1400" b="0" i="0" dirty="0">
                <a:solidFill>
                  <a:srgbClr val="0B0C10"/>
                </a:solidFill>
                <a:effectLst/>
                <a:ea typeface="+mn-lt"/>
                <a:cs typeface="+mn-lt"/>
              </a:rPr>
              <a:t>, </a:t>
            </a:r>
            <a:r>
              <a:rPr lang="en-US" sz="1400" dirty="0">
                <a:solidFill>
                  <a:srgbClr val="0B0C10"/>
                </a:solidFill>
                <a:ea typeface="+mn-lt"/>
                <a:cs typeface="+mn-lt"/>
              </a:rPr>
              <a:t>arguments </a:t>
            </a:r>
            <a:r>
              <a:rPr lang="en-US" sz="1400" b="0" i="0" dirty="0">
                <a:solidFill>
                  <a:srgbClr val="0B0C10"/>
                </a:solidFill>
                <a:effectLst/>
                <a:ea typeface="+mn-lt"/>
                <a:cs typeface="+mn-lt"/>
              </a:rPr>
              <a:t>and </a:t>
            </a:r>
            <a:r>
              <a:rPr lang="en-US" sz="1400" dirty="0">
                <a:solidFill>
                  <a:srgbClr val="0B0C10"/>
                </a:solidFill>
                <a:ea typeface="+mn-lt"/>
                <a:cs typeface="+mn-lt"/>
              </a:rPr>
              <a:t>opinions</a:t>
            </a:r>
            <a:r>
              <a:rPr lang="en-US" sz="1400" b="0" i="0" dirty="0">
                <a:solidFill>
                  <a:srgbClr val="0B0C10"/>
                </a:solidFill>
                <a:effectLst/>
                <a:ea typeface="+mn-lt"/>
                <a:cs typeface="+mn-lt"/>
              </a:rPr>
              <a:t>. </a:t>
            </a:r>
            <a:r>
              <a:rPr lang="en-US" sz="1400" dirty="0">
                <a:solidFill>
                  <a:srgbClr val="0B0C10"/>
                </a:solidFill>
                <a:ea typeface="+mn-lt"/>
                <a:cs typeface="+mn-lt"/>
              </a:rPr>
              <a:t> </a:t>
            </a:r>
            <a:endParaRPr lang="en-US" dirty="0"/>
          </a:p>
          <a:p>
            <a:r>
              <a:rPr lang="en-US" sz="1400" b="0" i="0" dirty="0">
                <a:solidFill>
                  <a:srgbClr val="0B0C10"/>
                </a:solidFill>
                <a:effectLst/>
                <a:ea typeface="+mn-lt"/>
                <a:cs typeface="+mn-lt"/>
              </a:rPr>
              <a:t>We </a:t>
            </a:r>
            <a:r>
              <a:rPr lang="en-US" sz="1400" dirty="0">
                <a:solidFill>
                  <a:srgbClr val="0B0C10"/>
                </a:solidFill>
                <a:ea typeface="+mn-lt"/>
                <a:cs typeface="+mn-lt"/>
              </a:rPr>
              <a:t>also encourage children </a:t>
            </a:r>
            <a:r>
              <a:rPr lang="en-US" sz="1400" b="0" i="0" dirty="0">
                <a:solidFill>
                  <a:srgbClr val="0B0C10"/>
                </a:solidFill>
                <a:effectLst/>
                <a:ea typeface="+mn-lt"/>
                <a:cs typeface="+mn-lt"/>
              </a:rPr>
              <a:t>to </a:t>
            </a:r>
            <a:r>
              <a:rPr lang="en-US" sz="1400" dirty="0">
                <a:solidFill>
                  <a:srgbClr val="0B0C10"/>
                </a:solidFill>
                <a:ea typeface="+mn-lt"/>
                <a:cs typeface="+mn-lt"/>
              </a:rPr>
              <a:t>give well-structured descriptions and explanations whilst participating actively in collaborative conversations using spoken language </a:t>
            </a:r>
            <a:r>
              <a:rPr lang="en-US" sz="1400" b="0" i="0" dirty="0">
                <a:solidFill>
                  <a:srgbClr val="0B0C10"/>
                </a:solidFill>
                <a:effectLst/>
                <a:ea typeface="+mn-lt"/>
                <a:cs typeface="+mn-lt"/>
              </a:rPr>
              <a:t>to </a:t>
            </a:r>
            <a:r>
              <a:rPr lang="en-US" sz="1400" dirty="0">
                <a:solidFill>
                  <a:srgbClr val="0B0C10"/>
                </a:solidFill>
                <a:ea typeface="+mn-lt"/>
                <a:cs typeface="+mn-lt"/>
              </a:rPr>
              <a:t>develop understanding. This is achieved through speculating, </a:t>
            </a:r>
            <a:r>
              <a:rPr lang="en-US" sz="1400" dirty="0" err="1">
                <a:solidFill>
                  <a:srgbClr val="0B0C10"/>
                </a:solidFill>
                <a:ea typeface="+mn-lt"/>
                <a:cs typeface="+mn-lt"/>
              </a:rPr>
              <a:t>hypothesising</a:t>
            </a:r>
            <a:r>
              <a:rPr lang="en-US" sz="1400" dirty="0">
                <a:solidFill>
                  <a:srgbClr val="0B0C10"/>
                </a:solidFill>
                <a:ea typeface="+mn-lt"/>
                <a:cs typeface="+mn-lt"/>
              </a:rPr>
              <a:t>, imagining and exploring ideas, as well as considering and evaluating different viewpoints, attending </a:t>
            </a:r>
            <a:r>
              <a:rPr lang="en-US" sz="1400" b="0" i="0" dirty="0">
                <a:solidFill>
                  <a:srgbClr val="0B0C10"/>
                </a:solidFill>
                <a:effectLst/>
                <a:ea typeface="+mn-lt"/>
                <a:cs typeface="+mn-lt"/>
              </a:rPr>
              <a:t>to </a:t>
            </a:r>
            <a:r>
              <a:rPr lang="en-US" sz="1400" dirty="0">
                <a:solidFill>
                  <a:srgbClr val="0B0C10"/>
                </a:solidFill>
                <a:ea typeface="+mn-lt"/>
                <a:cs typeface="+mn-lt"/>
              </a:rPr>
              <a:t>and building on the contributions of others</a:t>
            </a:r>
            <a:r>
              <a:rPr lang="en-US" sz="1400" b="0" i="0" dirty="0">
                <a:solidFill>
                  <a:srgbClr val="0B0C10"/>
                </a:solidFill>
                <a:effectLst/>
                <a:ea typeface="+mn-lt"/>
                <a:cs typeface="+mn-lt"/>
              </a:rPr>
              <a:t>.</a:t>
            </a:r>
            <a:endParaRPr lang="en-US" dirty="0">
              <a:ea typeface="+mn-lt"/>
              <a:cs typeface="+mn-lt"/>
            </a:endParaRPr>
          </a:p>
          <a:p>
            <a:endParaRPr lang="en-US" sz="1400" b="0" i="0" dirty="0">
              <a:solidFill>
                <a:srgbClr val="0B0C10"/>
              </a:solidFill>
              <a:effectLst/>
              <a:latin typeface="Montserrat"/>
            </a:endParaRPr>
          </a:p>
          <a:p>
            <a:r>
              <a:rPr lang="en-US" sz="1400" b="1" i="0" dirty="0">
                <a:solidFill>
                  <a:srgbClr val="0B0C10"/>
                </a:solidFill>
                <a:effectLst/>
                <a:latin typeface="Montserrat"/>
              </a:rPr>
              <a:t>About </a:t>
            </a:r>
            <a:r>
              <a:rPr lang="en-US" sz="1400" b="1" i="0" dirty="0" err="1">
                <a:solidFill>
                  <a:srgbClr val="0B0C10"/>
                </a:solidFill>
                <a:effectLst/>
                <a:latin typeface="Montserrat"/>
              </a:rPr>
              <a:t>Corsham</a:t>
            </a:r>
            <a:r>
              <a:rPr lang="en-US" sz="1400" b="1" i="0" dirty="0">
                <a:solidFill>
                  <a:srgbClr val="0B0C10"/>
                </a:solidFill>
                <a:effectLst/>
                <a:latin typeface="Montserrat"/>
              </a:rPr>
              <a:t> and </a:t>
            </a:r>
            <a:r>
              <a:rPr lang="en-US" sz="1400" b="1" dirty="0">
                <a:solidFill>
                  <a:srgbClr val="0B0C10"/>
                </a:solidFill>
                <a:latin typeface="Montserrat"/>
              </a:rPr>
              <a:t>the</a:t>
            </a:r>
            <a:r>
              <a:rPr lang="en-US" sz="1400" b="1" i="0" dirty="0">
                <a:solidFill>
                  <a:srgbClr val="0B0C10"/>
                </a:solidFill>
                <a:effectLst/>
                <a:latin typeface="Montserrat"/>
              </a:rPr>
              <a:t> local area</a:t>
            </a:r>
            <a:endParaRPr lang="en-US" sz="1400" b="0" i="0" dirty="0">
              <a:solidFill>
                <a:srgbClr val="0B0C10"/>
              </a:solidFill>
              <a:effectLst/>
              <a:latin typeface="Montserrat"/>
            </a:endParaRPr>
          </a:p>
          <a:p>
            <a:r>
              <a:rPr lang="en-US" sz="1400" dirty="0">
                <a:solidFill>
                  <a:srgbClr val="0B0C10"/>
                </a:solidFill>
                <a:ea typeface="+mn-lt"/>
                <a:cs typeface="+mn-lt"/>
              </a:rPr>
              <a:t>Where possible we reflect the religious backgrounds represented </a:t>
            </a:r>
            <a:r>
              <a:rPr lang="en-US" sz="1400" b="0" i="0" dirty="0">
                <a:solidFill>
                  <a:srgbClr val="0B0C10"/>
                </a:solidFill>
                <a:effectLst/>
                <a:ea typeface="+mn-lt"/>
                <a:cs typeface="+mn-lt"/>
              </a:rPr>
              <a:t>in </a:t>
            </a:r>
            <a:r>
              <a:rPr lang="en-US" sz="1400" dirty="0">
                <a:solidFill>
                  <a:srgbClr val="0B0C10"/>
                </a:solidFill>
                <a:ea typeface="+mn-lt"/>
                <a:cs typeface="+mn-lt"/>
              </a:rPr>
              <a:t>the </a:t>
            </a:r>
            <a:r>
              <a:rPr lang="en-US" sz="1400" b="0" i="0" dirty="0" err="1">
                <a:solidFill>
                  <a:srgbClr val="0B0C10"/>
                </a:solidFill>
                <a:effectLst/>
                <a:ea typeface="+mn-lt"/>
                <a:cs typeface="+mn-lt"/>
              </a:rPr>
              <a:t>Corsham</a:t>
            </a:r>
            <a:r>
              <a:rPr lang="en-US" sz="1400" b="0" i="0" dirty="0">
                <a:solidFill>
                  <a:srgbClr val="0B0C10"/>
                </a:solidFill>
                <a:effectLst/>
                <a:ea typeface="+mn-lt"/>
                <a:cs typeface="+mn-lt"/>
              </a:rPr>
              <a:t> </a:t>
            </a:r>
            <a:r>
              <a:rPr lang="en-US" sz="1400" dirty="0">
                <a:solidFill>
                  <a:srgbClr val="0B0C10"/>
                </a:solidFill>
                <a:ea typeface="+mn-lt"/>
                <a:cs typeface="+mn-lt"/>
              </a:rPr>
              <a:t>community. We attend our local church to learn about Christian </a:t>
            </a:r>
            <a:r>
              <a:rPr lang="en-US" sz="1400" b="0" i="0" dirty="0">
                <a:solidFill>
                  <a:srgbClr val="0B0C10"/>
                </a:solidFill>
                <a:effectLst/>
                <a:ea typeface="+mn-lt"/>
                <a:cs typeface="+mn-lt"/>
              </a:rPr>
              <a:t>festivals </a:t>
            </a:r>
            <a:r>
              <a:rPr lang="en-US" sz="1400" dirty="0">
                <a:solidFill>
                  <a:srgbClr val="0B0C10"/>
                </a:solidFill>
                <a:ea typeface="+mn-lt"/>
                <a:cs typeface="+mn-lt"/>
              </a:rPr>
              <a:t>and celebrations including singing hymns and celebrating the children’s learning</a:t>
            </a:r>
            <a:r>
              <a:rPr lang="en-US" sz="1400" b="0" i="0" dirty="0">
                <a:solidFill>
                  <a:srgbClr val="0B0C10"/>
                </a:solidFill>
                <a:effectLst/>
                <a:ea typeface="+mn-lt"/>
                <a:cs typeface="+mn-lt"/>
              </a:rPr>
              <a:t>. </a:t>
            </a:r>
            <a:r>
              <a:rPr lang="en-US" sz="1400" dirty="0">
                <a:solidFill>
                  <a:srgbClr val="0B0C10"/>
                </a:solidFill>
                <a:ea typeface="+mn-lt"/>
                <a:cs typeface="+mn-lt"/>
              </a:rPr>
              <a:t>Collective worship Assemblies </a:t>
            </a:r>
            <a:r>
              <a:rPr lang="en-US" sz="1400" b="0" i="0" dirty="0">
                <a:solidFill>
                  <a:srgbClr val="0B0C10"/>
                </a:solidFill>
                <a:effectLst/>
                <a:ea typeface="+mn-lt"/>
                <a:cs typeface="+mn-lt"/>
              </a:rPr>
              <a:t>and </a:t>
            </a:r>
            <a:r>
              <a:rPr lang="en-US" sz="1400" dirty="0">
                <a:solidFill>
                  <a:srgbClr val="0B0C10"/>
                </a:solidFill>
                <a:ea typeface="+mn-lt"/>
                <a:cs typeface="+mn-lt"/>
              </a:rPr>
              <a:t>RE themed days provide various opportunities including: sharing of common values</a:t>
            </a:r>
            <a:r>
              <a:rPr lang="en-US" sz="1400" b="0" i="0" dirty="0">
                <a:solidFill>
                  <a:srgbClr val="0B0C10"/>
                </a:solidFill>
                <a:effectLst/>
                <a:ea typeface="+mn-lt"/>
                <a:cs typeface="+mn-lt"/>
              </a:rPr>
              <a:t>, </a:t>
            </a:r>
            <a:r>
              <a:rPr lang="en-US" sz="1400" dirty="0">
                <a:solidFill>
                  <a:srgbClr val="0B0C10"/>
                </a:solidFill>
                <a:ea typeface="+mn-lt"/>
                <a:cs typeface="+mn-lt"/>
              </a:rPr>
              <a:t>the opportunity to learn about other religions through their festivals and celebrations. We encourage participation </a:t>
            </a:r>
            <a:r>
              <a:rPr lang="en-US" sz="1400" b="0" i="0" dirty="0">
                <a:solidFill>
                  <a:srgbClr val="0B0C10"/>
                </a:solidFill>
                <a:effectLst/>
                <a:ea typeface="+mn-lt"/>
                <a:cs typeface="+mn-lt"/>
              </a:rPr>
              <a:t>and </a:t>
            </a:r>
            <a:r>
              <a:rPr lang="en-US" sz="1400" dirty="0">
                <a:solidFill>
                  <a:srgbClr val="0B0C10"/>
                </a:solidFill>
                <a:ea typeface="+mn-lt"/>
                <a:cs typeface="+mn-lt"/>
              </a:rPr>
              <a:t>response through active involvement </a:t>
            </a:r>
            <a:r>
              <a:rPr lang="en-US" sz="1400" b="0" i="0" dirty="0">
                <a:solidFill>
                  <a:srgbClr val="0B0C10"/>
                </a:solidFill>
                <a:effectLst/>
                <a:ea typeface="+mn-lt"/>
                <a:cs typeface="+mn-lt"/>
              </a:rPr>
              <a:t>in </a:t>
            </a:r>
            <a:r>
              <a:rPr lang="en-US" sz="1400" dirty="0">
                <a:solidFill>
                  <a:srgbClr val="0B0C10"/>
                </a:solidFill>
                <a:ea typeface="+mn-lt"/>
                <a:cs typeface="+mn-lt"/>
              </a:rPr>
              <a:t>activities to develop a community spirit, promote a common ethos and shared values </a:t>
            </a:r>
            <a:r>
              <a:rPr lang="en-US" sz="1400" b="0" i="0" dirty="0">
                <a:solidFill>
                  <a:srgbClr val="0B0C10"/>
                </a:solidFill>
                <a:effectLst/>
                <a:ea typeface="+mn-lt"/>
                <a:cs typeface="+mn-lt"/>
              </a:rPr>
              <a:t>and </a:t>
            </a:r>
            <a:r>
              <a:rPr lang="en-US" sz="1400" dirty="0">
                <a:solidFill>
                  <a:srgbClr val="0B0C10"/>
                </a:solidFill>
                <a:ea typeface="+mn-lt"/>
                <a:cs typeface="+mn-lt"/>
              </a:rPr>
              <a:t>reinforce positive attitudes.</a:t>
            </a:r>
            <a:endParaRPr lang="en-US" dirty="0">
              <a:ea typeface="+mn-lt"/>
              <a:cs typeface="+mn-lt"/>
            </a:endParaRPr>
          </a:p>
          <a:p>
            <a:endParaRPr lang="en-US" sz="1400" b="1" i="0" dirty="0">
              <a:solidFill>
                <a:srgbClr val="0B0C10"/>
              </a:solidFill>
              <a:effectLst/>
              <a:latin typeface="Montserrat"/>
            </a:endParaRPr>
          </a:p>
          <a:p>
            <a:r>
              <a:rPr lang="en-US" sz="1400" b="1" i="0" dirty="0">
                <a:solidFill>
                  <a:srgbClr val="0B0C10"/>
                </a:solidFill>
                <a:effectLst/>
                <a:latin typeface="Montserrat"/>
              </a:rPr>
              <a:t>Through experience inside and beyond the classroom.</a:t>
            </a:r>
            <a:endParaRPr lang="en-US" sz="1400" b="0" i="0" dirty="0">
              <a:solidFill>
                <a:srgbClr val="0B0C10"/>
              </a:solidFill>
              <a:effectLst/>
              <a:latin typeface="Montserrat"/>
            </a:endParaRPr>
          </a:p>
          <a:p>
            <a:r>
              <a:rPr lang="en-US" sz="1400" dirty="0">
                <a:solidFill>
                  <a:srgbClr val="0B0C10"/>
                </a:solidFill>
                <a:ea typeface="+mn-lt"/>
                <a:cs typeface="+mn-lt"/>
              </a:rPr>
              <a:t>As an academy we provide the opportunity for pupils to consider spiritual and moral issues and provide opportunities for them to explore their own beliefs. We promote wider reading such as stories from different cultures </a:t>
            </a:r>
            <a:r>
              <a:rPr lang="en-US" sz="1400" b="0" i="0" dirty="0">
                <a:solidFill>
                  <a:srgbClr val="0B0C10"/>
                </a:solidFill>
                <a:effectLst/>
                <a:ea typeface="+mn-lt"/>
                <a:cs typeface="+mn-lt"/>
              </a:rPr>
              <a:t>and </a:t>
            </a:r>
            <a:r>
              <a:rPr lang="en-US" sz="1400" dirty="0">
                <a:solidFill>
                  <a:srgbClr val="0B0C10"/>
                </a:solidFill>
                <a:ea typeface="+mn-lt"/>
                <a:cs typeface="+mn-lt"/>
              </a:rPr>
              <a:t>non-fiction books to play scripts</a:t>
            </a:r>
            <a:r>
              <a:rPr lang="en-US" sz="1400" b="0" i="0" dirty="0">
                <a:solidFill>
                  <a:srgbClr val="0B0C10"/>
                </a:solidFill>
                <a:effectLst/>
                <a:ea typeface="+mn-lt"/>
                <a:cs typeface="+mn-lt"/>
              </a:rPr>
              <a:t>. </a:t>
            </a:r>
            <a:r>
              <a:rPr lang="en-US" sz="1400" dirty="0">
                <a:solidFill>
                  <a:srgbClr val="0B0C10"/>
                </a:solidFill>
                <a:ea typeface="+mn-lt"/>
                <a:cs typeface="+mn-lt"/>
              </a:rPr>
              <a:t>This links to the writing the children do.  Using the </a:t>
            </a:r>
            <a:r>
              <a:rPr lang="en-US" sz="1400" dirty="0" smtClean="0">
                <a:solidFill>
                  <a:srgbClr val="0B0C10"/>
                </a:solidFill>
                <a:ea typeface="+mn-lt"/>
                <a:cs typeface="+mn-lt"/>
              </a:rPr>
              <a:t>Wiltshire Agreed Syllabus</a:t>
            </a:r>
            <a:r>
              <a:rPr lang="en-US" sz="1400" b="0" i="0" dirty="0" smtClean="0">
                <a:solidFill>
                  <a:srgbClr val="0B0C10"/>
                </a:solidFill>
                <a:effectLst/>
                <a:ea typeface="+mn-lt"/>
                <a:cs typeface="+mn-lt"/>
              </a:rPr>
              <a:t>, </a:t>
            </a:r>
            <a:r>
              <a:rPr lang="en-US" sz="1400" dirty="0">
                <a:solidFill>
                  <a:srgbClr val="0B0C10"/>
                </a:solidFill>
                <a:ea typeface="+mn-lt"/>
                <a:cs typeface="+mn-lt"/>
              </a:rPr>
              <a:t>cross curricular links </a:t>
            </a:r>
            <a:r>
              <a:rPr lang="en-US" sz="1400" b="0" i="0" dirty="0">
                <a:solidFill>
                  <a:srgbClr val="0B0C10"/>
                </a:solidFill>
                <a:effectLst/>
                <a:ea typeface="+mn-lt"/>
                <a:cs typeface="+mn-lt"/>
              </a:rPr>
              <a:t>can be </a:t>
            </a:r>
            <a:r>
              <a:rPr lang="en-US" sz="1400" dirty="0">
                <a:solidFill>
                  <a:srgbClr val="0B0C10"/>
                </a:solidFill>
                <a:ea typeface="+mn-lt"/>
                <a:cs typeface="+mn-lt"/>
              </a:rPr>
              <a:t>made with D&amp;T, History, Art and Design, Geography and Music. From time to time, visitors will be invited to share their thoughts and beliefs</a:t>
            </a:r>
            <a:r>
              <a:rPr lang="en-US" sz="1400" b="0" i="0" dirty="0">
                <a:solidFill>
                  <a:srgbClr val="0B0C10"/>
                </a:solidFill>
                <a:effectLst/>
                <a:ea typeface="+mn-lt"/>
                <a:cs typeface="+mn-lt"/>
              </a:rPr>
              <a:t>.</a:t>
            </a:r>
            <a:r>
              <a:rPr lang="en-US" sz="1400" dirty="0">
                <a:solidFill>
                  <a:srgbClr val="0B0C10"/>
                </a:solidFill>
                <a:ea typeface="+mn-lt"/>
                <a:cs typeface="+mn-lt"/>
              </a:rPr>
              <a:t> </a:t>
            </a:r>
            <a:endParaRPr lang="en-US" dirty="0"/>
          </a:p>
          <a:p>
            <a:endParaRPr lang="en-US" sz="1400" b="0" i="0" dirty="0">
              <a:solidFill>
                <a:srgbClr val="0B0C10"/>
              </a:solidFill>
              <a:effectLst/>
              <a:latin typeface="Montserrat"/>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849752" y="244584"/>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645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1" y="5390443"/>
            <a:ext cx="8534400" cy="1507067"/>
          </a:xfrm>
        </p:spPr>
        <p:txBody>
          <a:bodyPr/>
          <a:lstStyle/>
          <a:p>
            <a:r>
              <a:rPr lang="en-US" dirty="0">
                <a:solidFill>
                  <a:schemeClr val="bg1"/>
                </a:solidFill>
                <a:latin typeface="Ebrima"/>
                <a:ea typeface="Ebrima"/>
                <a:cs typeface="Ebrima"/>
              </a:rPr>
              <a:t>magic moments</a:t>
            </a:r>
            <a:endParaRPr lang="en-GB" dirty="0">
              <a:solidFill>
                <a:schemeClr val="bg1"/>
              </a:solidFill>
              <a:latin typeface="Ebrima"/>
              <a:ea typeface="Ebrima"/>
              <a:cs typeface="Ebrima"/>
            </a:endParaRPr>
          </a:p>
        </p:txBody>
      </p:sp>
      <p:sp>
        <p:nvSpPr>
          <p:cNvPr id="3" name="Content Placeholder 2"/>
          <p:cNvSpPr>
            <a:spLocks noGrp="1"/>
          </p:cNvSpPr>
          <p:nvPr>
            <p:ph idx="1"/>
          </p:nvPr>
        </p:nvSpPr>
        <p:spPr/>
        <p:txBody>
          <a:bodyPr/>
          <a:lstStyle/>
          <a:p>
            <a:pPr marL="0" indent="0">
              <a:buNone/>
            </a:pPr>
            <a:endParaRPr lang="en-US" dirty="0">
              <a:solidFill>
                <a:schemeClr val="bg1"/>
              </a:solidFill>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pic>
        <p:nvPicPr>
          <p:cNvPr id="8" name="Picture 16" descr="A table with food on it&#10;&#10;Description automatically generated">
            <a:extLst>
              <a:ext uri="{FF2B5EF4-FFF2-40B4-BE49-F238E27FC236}">
                <a16:creationId xmlns:a16="http://schemas.microsoft.com/office/drawing/2014/main" id="{C80A8C79-329A-8EDF-A103-50A62A6E6B71}"/>
              </a:ext>
            </a:extLst>
          </p:cNvPr>
          <p:cNvPicPr>
            <a:picLocks noChangeAspect="1"/>
          </p:cNvPicPr>
          <p:nvPr/>
        </p:nvPicPr>
        <p:blipFill>
          <a:blip r:embed="rId3"/>
          <a:stretch>
            <a:fillRect/>
          </a:stretch>
        </p:blipFill>
        <p:spPr>
          <a:xfrm>
            <a:off x="3099727" y="2974994"/>
            <a:ext cx="3561644" cy="2652145"/>
          </a:xfrm>
          <a:prstGeom prst="rect">
            <a:avLst/>
          </a:prstGeom>
        </p:spPr>
      </p:pic>
      <p:pic>
        <p:nvPicPr>
          <p:cNvPr id="10" name="Picture 15" descr="A christmas tree with lights and decorations&#10;&#10;Description automatically generated">
            <a:extLst>
              <a:ext uri="{FF2B5EF4-FFF2-40B4-BE49-F238E27FC236}">
                <a16:creationId xmlns:a16="http://schemas.microsoft.com/office/drawing/2014/main" id="{09807D73-A61E-F4FD-C239-71B92BB5D2A6}"/>
              </a:ext>
            </a:extLst>
          </p:cNvPr>
          <p:cNvPicPr>
            <a:picLocks noChangeAspect="1"/>
          </p:cNvPicPr>
          <p:nvPr/>
        </p:nvPicPr>
        <p:blipFill>
          <a:blip r:embed="rId4"/>
          <a:stretch>
            <a:fillRect/>
          </a:stretch>
        </p:blipFill>
        <p:spPr>
          <a:xfrm>
            <a:off x="7395520" y="1435156"/>
            <a:ext cx="2900538" cy="3802944"/>
          </a:xfrm>
          <a:prstGeom prst="rect">
            <a:avLst/>
          </a:prstGeom>
        </p:spPr>
      </p:pic>
      <p:sp>
        <p:nvSpPr>
          <p:cNvPr id="4" name="TextBox 3">
            <a:extLst>
              <a:ext uri="{FF2B5EF4-FFF2-40B4-BE49-F238E27FC236}">
                <a16:creationId xmlns:a16="http://schemas.microsoft.com/office/drawing/2014/main" id="{D0076D9B-9A14-2A12-02C5-0541D0F691EE}"/>
              </a:ext>
            </a:extLst>
          </p:cNvPr>
          <p:cNvSpPr txBox="1"/>
          <p:nvPr/>
        </p:nvSpPr>
        <p:spPr>
          <a:xfrm>
            <a:off x="684212" y="685289"/>
            <a:ext cx="3285067" cy="120032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latin typeface="Ebrima"/>
                <a:ea typeface="Ebrima"/>
                <a:cs typeface="Ebrima"/>
              </a:rPr>
              <a:t>Each class has performed a class assembly to parents and the rest of the school, showcasing their learning.</a:t>
            </a:r>
            <a:endParaRPr lang="en-US" dirty="0">
              <a:latin typeface="Ebrima"/>
              <a:ea typeface="Ebrima"/>
              <a:cs typeface="Ebrima"/>
            </a:endParaRPr>
          </a:p>
        </p:txBody>
      </p:sp>
      <p:sp>
        <p:nvSpPr>
          <p:cNvPr id="7" name="TextBox 6">
            <a:extLst>
              <a:ext uri="{FF2B5EF4-FFF2-40B4-BE49-F238E27FC236}">
                <a16:creationId xmlns:a16="http://schemas.microsoft.com/office/drawing/2014/main" id="{26AFD75C-532C-9051-1BEC-D4C142D6F07A}"/>
              </a:ext>
            </a:extLst>
          </p:cNvPr>
          <p:cNvSpPr txBox="1"/>
          <p:nvPr/>
        </p:nvSpPr>
        <p:spPr>
          <a:xfrm>
            <a:off x="448647" y="3232475"/>
            <a:ext cx="2932290" cy="92333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Ebrima"/>
                <a:ea typeface="Ebrima"/>
                <a:cs typeface="Ebrima"/>
              </a:rPr>
              <a:t>We </a:t>
            </a:r>
            <a:r>
              <a:rPr lang="en-US" dirty="0" smtClean="0">
                <a:latin typeface="Ebrima"/>
                <a:ea typeface="Ebrima"/>
                <a:cs typeface="Ebrima"/>
              </a:rPr>
              <a:t>collected lots </a:t>
            </a:r>
            <a:r>
              <a:rPr lang="en-US" dirty="0">
                <a:latin typeface="Ebrima"/>
                <a:ea typeface="Ebrima"/>
                <a:cs typeface="Ebrima"/>
              </a:rPr>
              <a:t>of </a:t>
            </a:r>
            <a:r>
              <a:rPr lang="en-US" dirty="0" smtClean="0">
                <a:latin typeface="Ebrima"/>
                <a:ea typeface="Ebrima"/>
                <a:cs typeface="Ebrima"/>
              </a:rPr>
              <a:t>food donations for </a:t>
            </a:r>
            <a:r>
              <a:rPr lang="en-US" dirty="0">
                <a:latin typeface="Ebrima"/>
                <a:ea typeface="Ebrima"/>
                <a:cs typeface="Ebrima"/>
              </a:rPr>
              <a:t>the </a:t>
            </a:r>
            <a:r>
              <a:rPr lang="en-US" dirty="0" err="1">
                <a:latin typeface="Ebrima"/>
                <a:ea typeface="Ebrima"/>
                <a:cs typeface="Ebrima"/>
              </a:rPr>
              <a:t>Corsham</a:t>
            </a:r>
            <a:r>
              <a:rPr lang="en-US" dirty="0">
                <a:latin typeface="Ebrima"/>
                <a:ea typeface="Ebrima"/>
                <a:cs typeface="Ebrima"/>
              </a:rPr>
              <a:t> Churches Foodbank.</a:t>
            </a:r>
          </a:p>
        </p:txBody>
      </p:sp>
      <p:sp>
        <p:nvSpPr>
          <p:cNvPr id="9" name="TextBox 8">
            <a:extLst>
              <a:ext uri="{FF2B5EF4-FFF2-40B4-BE49-F238E27FC236}">
                <a16:creationId xmlns:a16="http://schemas.microsoft.com/office/drawing/2014/main" id="{23A9B430-317E-7AF0-5C94-8B2F7B1AB6DA}"/>
              </a:ext>
            </a:extLst>
          </p:cNvPr>
          <p:cNvSpPr txBox="1"/>
          <p:nvPr/>
        </p:nvSpPr>
        <p:spPr>
          <a:xfrm>
            <a:off x="8997245" y="5068710"/>
            <a:ext cx="2932290" cy="120032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Ebrima"/>
                <a:ea typeface="Ebrima"/>
                <a:cs typeface="Ebrima"/>
              </a:rPr>
              <a:t>Corsham</a:t>
            </a:r>
            <a:r>
              <a:rPr lang="en-US" dirty="0">
                <a:latin typeface="Ebrima"/>
                <a:ea typeface="Ebrima"/>
                <a:cs typeface="Ebrima"/>
              </a:rPr>
              <a:t> Regis took part in the Christmas Tree Festival at St Bartholomew's Church.</a:t>
            </a:r>
          </a:p>
        </p:txBody>
      </p:sp>
    </p:spTree>
    <p:extLst>
      <p:ext uri="{BB962C8B-B14F-4D97-AF65-F5344CB8AC3E}">
        <p14:creationId xmlns:p14="http://schemas.microsoft.com/office/powerpoint/2010/main" val="692637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Final reflection/next steps</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1"/>
          </p:nvPr>
        </p:nvSpPr>
        <p:spPr>
          <a:xfrm>
            <a:off x="684212" y="1433689"/>
            <a:ext cx="10143066" cy="2698045"/>
          </a:xfrm>
        </p:spPr>
        <p:txBody>
          <a:bodyPr>
            <a:normAutofit lnSpcReduction="10000"/>
          </a:bodyPr>
          <a:lstStyle/>
          <a:p>
            <a:pPr marL="0" indent="0">
              <a:buNone/>
            </a:pPr>
            <a:r>
              <a:rPr lang="en-GB" dirty="0"/>
              <a:t>-</a:t>
            </a:r>
            <a:r>
              <a:rPr lang="en-GB" dirty="0" smtClean="0"/>
              <a:t>To ensure that Collective Worship is carried out daily across the school.</a:t>
            </a:r>
            <a:endParaRPr lang="en-US" dirty="0"/>
          </a:p>
          <a:p>
            <a:pPr marL="0" indent="0">
              <a:buNone/>
            </a:pPr>
            <a:r>
              <a:rPr lang="en-GB" dirty="0" smtClean="0"/>
              <a:t>-To implement the ‘hand of knowledge’ across the school.</a:t>
            </a:r>
            <a:endParaRPr lang="en-GB" dirty="0"/>
          </a:p>
          <a:p>
            <a:pPr marL="0" indent="0">
              <a:buNone/>
            </a:pPr>
            <a:r>
              <a:rPr lang="en-GB" dirty="0" smtClean="0"/>
              <a:t>-To </a:t>
            </a:r>
            <a:r>
              <a:rPr lang="en-GB" dirty="0"/>
              <a:t>re-visit the overview, </a:t>
            </a:r>
            <a:r>
              <a:rPr lang="en-GB" dirty="0" smtClean="0"/>
              <a:t>slimming it down to a few core religions that the children will know well.</a:t>
            </a:r>
            <a:endParaRPr lang="en-GB" dirty="0"/>
          </a:p>
          <a:p>
            <a:pPr marL="0" indent="0">
              <a:buNone/>
            </a:pPr>
            <a:r>
              <a:rPr lang="en-GB" dirty="0" smtClean="0"/>
              <a:t>-To </a:t>
            </a:r>
            <a:r>
              <a:rPr lang="en-GB" dirty="0"/>
              <a:t>invite more visitors from other cultures into school, giving pupils a broad range of experiences</a:t>
            </a:r>
            <a:r>
              <a:rPr lang="en-GB" dirty="0" smtClean="0"/>
              <a:t>.</a:t>
            </a:r>
          </a:p>
          <a:p>
            <a:pPr marL="0" indent="0">
              <a:buNone/>
            </a:pPr>
            <a:r>
              <a:rPr lang="en-GB" dirty="0" smtClean="0"/>
              <a:t>-To arrange a virtual tour of a place of worship for the whole </a:t>
            </a:r>
            <a:r>
              <a:rPr lang="en-GB" smtClean="0"/>
              <a:t>school</a:t>
            </a:r>
            <a:r>
              <a:rPr lang="en-GB" smtClean="0"/>
              <a:t>.</a:t>
            </a:r>
            <a:endParaRPr lang="en-GB" dirty="0" smtClean="0"/>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669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D7DD3-F717-2DA7-1A79-157FB417E098}"/>
              </a:ext>
            </a:extLst>
          </p:cNvPr>
          <p:cNvSpPr>
            <a:spLocks noGrp="1"/>
          </p:cNvSpPr>
          <p:nvPr>
            <p:ph idx="1"/>
          </p:nvPr>
        </p:nvSpPr>
        <p:spPr>
          <a:xfrm>
            <a:off x="684212" y="1476555"/>
            <a:ext cx="10288437" cy="567268"/>
          </a:xfrm>
        </p:spPr>
        <p:txBody>
          <a:bodyPr>
            <a:normAutofit/>
          </a:bodyPr>
          <a:lstStyle/>
          <a:p>
            <a:pPr marL="0" indent="0">
              <a:buNone/>
            </a:pPr>
            <a:r>
              <a:rPr lang="en-US" dirty="0"/>
              <a:t>At </a:t>
            </a:r>
            <a:r>
              <a:rPr lang="en-US" dirty="0" err="1"/>
              <a:t>Corsham</a:t>
            </a:r>
            <a:r>
              <a:rPr lang="en-US" dirty="0"/>
              <a:t> Regis, we follow the Wiltshire </a:t>
            </a:r>
            <a:r>
              <a:rPr lang="en-US" dirty="0" smtClean="0"/>
              <a:t>Agreed Syllabus for Religious Education. </a:t>
            </a:r>
            <a:endParaRPr lang="en-US" dirty="0"/>
          </a:p>
        </p:txBody>
      </p:sp>
      <p:sp>
        <p:nvSpPr>
          <p:cNvPr id="5" name="Title 1">
            <a:extLst>
              <a:ext uri="{FF2B5EF4-FFF2-40B4-BE49-F238E27FC236}">
                <a16:creationId xmlns:a16="http://schemas.microsoft.com/office/drawing/2014/main" id="{8D8052F2-B26F-2D4D-DC31-4277282D0D76}"/>
              </a:ext>
            </a:extLst>
          </p:cNvPr>
          <p:cNvSpPr txBox="1">
            <a:spLocks/>
          </p:cNvSpPr>
          <p:nvPr/>
        </p:nvSpPr>
        <p:spPr>
          <a:xfrm>
            <a:off x="526923" y="86433"/>
            <a:ext cx="10515600" cy="13255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Implementation</a:t>
            </a:r>
            <a:endParaRPr lang="en-GB"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 name="Picture 6" descr="A white peacock with a crown&#10;&#10;Description automatically generated">
            <a:extLst>
              <a:ext uri="{FF2B5EF4-FFF2-40B4-BE49-F238E27FC236}">
                <a16:creationId xmlns:a16="http://schemas.microsoft.com/office/drawing/2014/main" id="{49B50CFA-F84A-E295-898B-A51F4FBD8DEC}"/>
              </a:ext>
            </a:extLst>
          </p:cNvPr>
          <p:cNvPicPr/>
          <p:nvPr/>
        </p:nvPicPr>
        <p:blipFill rotWithShape="1">
          <a:blip r:embed="rId2">
            <a:extLst>
              <a:ext uri="{28A0092B-C50C-407E-A947-70E740481C1C}">
                <a14:useLocalDpi xmlns:a14="http://schemas.microsoft.com/office/drawing/2010/main" val="0"/>
              </a:ext>
            </a:extLst>
          </a:blip>
          <a:srcRect r="73810"/>
          <a:stretch/>
        </p:blipFill>
        <p:spPr bwMode="auto">
          <a:xfrm>
            <a:off x="10849752" y="244584"/>
            <a:ext cx="1152525" cy="1099820"/>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3861853" y="2108382"/>
            <a:ext cx="3112451" cy="4310154"/>
          </a:xfrm>
          <a:prstGeom prst="rect">
            <a:avLst/>
          </a:prstGeom>
        </p:spPr>
      </p:pic>
    </p:spTree>
    <p:extLst>
      <p:ext uri="{BB962C8B-B14F-4D97-AF65-F5344CB8AC3E}">
        <p14:creationId xmlns:p14="http://schemas.microsoft.com/office/powerpoint/2010/main" val="86325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4211" y="685801"/>
            <a:ext cx="10889479" cy="885322"/>
          </a:xfrm>
        </p:spPr>
        <p:txBody>
          <a:bodyPr/>
          <a:lstStyle/>
          <a:p>
            <a:pPr marL="0" indent="0">
              <a:buNone/>
            </a:pPr>
            <a:r>
              <a:rPr lang="en-GB" dirty="0" smtClean="0"/>
              <a:t>Planning, resources and other relevant documents/information is located on </a:t>
            </a:r>
            <a:r>
              <a:rPr lang="en-GB" dirty="0" err="1" smtClean="0"/>
              <a:t>th</a:t>
            </a:r>
            <a:r>
              <a:rPr lang="en-GB" dirty="0" smtClean="0"/>
              <a:t> Right Choice website.</a:t>
            </a:r>
            <a:endParaRPr lang="en-GB" dirty="0"/>
          </a:p>
        </p:txBody>
      </p:sp>
      <p:pic>
        <p:nvPicPr>
          <p:cNvPr id="4" name="Picture 8" descr="A screenshot of a web page&#10;&#10;Description automatically generated">
            <a:extLst>
              <a:ext uri="{FF2B5EF4-FFF2-40B4-BE49-F238E27FC236}">
                <a16:creationId xmlns:a16="http://schemas.microsoft.com/office/drawing/2014/main" id="{6B257BC4-051A-0353-F8A6-D118BE67E62A}"/>
              </a:ext>
            </a:extLst>
          </p:cNvPr>
          <p:cNvPicPr>
            <a:picLocks noChangeAspect="1"/>
          </p:cNvPicPr>
          <p:nvPr/>
        </p:nvPicPr>
        <p:blipFill>
          <a:blip r:embed="rId2"/>
          <a:stretch>
            <a:fillRect/>
          </a:stretch>
        </p:blipFill>
        <p:spPr>
          <a:xfrm>
            <a:off x="2108266" y="1787377"/>
            <a:ext cx="7356763" cy="4423277"/>
          </a:xfrm>
          <a:prstGeom prst="rect">
            <a:avLst/>
          </a:prstGeom>
        </p:spPr>
      </p:pic>
    </p:spTree>
    <p:extLst>
      <p:ext uri="{BB962C8B-B14F-4D97-AF65-F5344CB8AC3E}">
        <p14:creationId xmlns:p14="http://schemas.microsoft.com/office/powerpoint/2010/main" val="27380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1"/>
            <a:ext cx="11320554" cy="1534886"/>
          </a:xfrm>
        </p:spPr>
        <p:txBody>
          <a:bodyPr>
            <a:normAutofit lnSpcReduction="10000"/>
          </a:bodyPr>
          <a:lstStyle/>
          <a:p>
            <a:pPr marL="0" indent="0">
              <a:buNone/>
            </a:pPr>
            <a:r>
              <a:rPr lang="en-US" dirty="0" smtClean="0"/>
              <a:t>The </a:t>
            </a:r>
            <a:r>
              <a:rPr lang="en-US" dirty="0"/>
              <a:t>themes in this syllabus provide a way of opening up the Fields </a:t>
            </a:r>
            <a:r>
              <a:rPr lang="en-US" dirty="0" smtClean="0"/>
              <a:t>of</a:t>
            </a:r>
            <a:r>
              <a:rPr lang="en-GB" dirty="0"/>
              <a:t> </a:t>
            </a:r>
            <a:r>
              <a:rPr lang="en-US" dirty="0" smtClean="0"/>
              <a:t>Enquiry </a:t>
            </a:r>
            <a:r>
              <a:rPr lang="en-US" dirty="0"/>
              <a:t>through exploring key questions. They differ across the key stages to reflect the progression expected as children and young people develop </a:t>
            </a:r>
            <a:r>
              <a:rPr lang="en-US" dirty="0" smtClean="0"/>
              <a:t>their</a:t>
            </a:r>
            <a:r>
              <a:rPr lang="en-GB" dirty="0"/>
              <a:t> </a:t>
            </a:r>
            <a:r>
              <a:rPr lang="en-US" dirty="0" smtClean="0"/>
              <a:t>understanding </a:t>
            </a:r>
            <a:r>
              <a:rPr lang="en-US" dirty="0"/>
              <a:t>and skills. Whilst there is not a direct progression across all themes, this </a:t>
            </a:r>
            <a:r>
              <a:rPr lang="en-US" dirty="0" smtClean="0"/>
              <a:t>grid</a:t>
            </a:r>
            <a:r>
              <a:rPr lang="en-GB" dirty="0"/>
              <a:t> </a:t>
            </a:r>
            <a:r>
              <a:rPr lang="en-US" dirty="0" smtClean="0"/>
              <a:t>indicates </a:t>
            </a:r>
            <a:r>
              <a:rPr lang="en-US" dirty="0"/>
              <a:t>the broad progression across key stages.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10224164"/>
              </p:ext>
            </p:extLst>
          </p:nvPr>
        </p:nvGraphicFramePr>
        <p:xfrm>
          <a:off x="2864239" y="2220687"/>
          <a:ext cx="6240571" cy="4438849"/>
        </p:xfrm>
        <a:graphic>
          <a:graphicData uri="http://schemas.openxmlformats.org/drawingml/2006/table">
            <a:tbl>
              <a:tblPr firstRow="1" firstCol="1" lastRow="1" lastCol="1" bandRow="1" bandCol="1">
                <a:tableStyleId>{5C22544A-7EE6-4342-B048-85BDC9FD1C3A}</a:tableStyleId>
              </a:tblPr>
              <a:tblGrid>
                <a:gridCol w="1888777">
                  <a:extLst>
                    <a:ext uri="{9D8B030D-6E8A-4147-A177-3AD203B41FA5}">
                      <a16:colId xmlns:a16="http://schemas.microsoft.com/office/drawing/2014/main" val="2434908621"/>
                    </a:ext>
                  </a:extLst>
                </a:gridCol>
                <a:gridCol w="2175897">
                  <a:extLst>
                    <a:ext uri="{9D8B030D-6E8A-4147-A177-3AD203B41FA5}">
                      <a16:colId xmlns:a16="http://schemas.microsoft.com/office/drawing/2014/main" val="3087834696"/>
                    </a:ext>
                  </a:extLst>
                </a:gridCol>
                <a:gridCol w="2175897">
                  <a:extLst>
                    <a:ext uri="{9D8B030D-6E8A-4147-A177-3AD203B41FA5}">
                      <a16:colId xmlns:a16="http://schemas.microsoft.com/office/drawing/2014/main" val="155143829"/>
                    </a:ext>
                  </a:extLst>
                </a:gridCol>
              </a:tblGrid>
              <a:tr h="369557">
                <a:tc>
                  <a:txBody>
                    <a:bodyPr/>
                    <a:lstStyle/>
                    <a:p>
                      <a:pPr marL="130175" marR="117475" algn="ctr">
                        <a:lnSpc>
                          <a:spcPts val="1250"/>
                        </a:lnSpc>
                        <a:spcAft>
                          <a:spcPts val="0"/>
                        </a:spcAft>
                      </a:pPr>
                      <a:r>
                        <a:rPr lang="en-US" sz="700" dirty="0">
                          <a:effectLst/>
                        </a:rPr>
                        <a:t>F</a:t>
                      </a:r>
                      <a:r>
                        <a:rPr lang="en-US" sz="700" spc="-5" dirty="0">
                          <a:effectLst/>
                        </a:rPr>
                        <a:t>o</a:t>
                      </a:r>
                      <a:r>
                        <a:rPr lang="en-US" sz="700" dirty="0">
                          <a:effectLst/>
                        </a:rPr>
                        <a:t>u</a:t>
                      </a:r>
                      <a:r>
                        <a:rPr lang="en-US" sz="700" spc="-5" dirty="0">
                          <a:effectLst/>
                        </a:rPr>
                        <a:t>n</a:t>
                      </a:r>
                      <a:r>
                        <a:rPr lang="en-US" sz="700" dirty="0">
                          <a:effectLst/>
                        </a:rPr>
                        <a:t>d</a:t>
                      </a:r>
                      <a:r>
                        <a:rPr lang="en-US" sz="700" spc="-5" dirty="0">
                          <a:effectLst/>
                        </a:rPr>
                        <a:t>a</a:t>
                      </a:r>
                      <a:r>
                        <a:rPr lang="en-US" sz="700" spc="5" dirty="0">
                          <a:effectLst/>
                        </a:rPr>
                        <a:t>t</a:t>
                      </a:r>
                      <a:r>
                        <a:rPr lang="en-US" sz="700" spc="-5" dirty="0">
                          <a:effectLst/>
                        </a:rPr>
                        <a:t>i</a:t>
                      </a:r>
                      <a:r>
                        <a:rPr lang="en-US" sz="700" dirty="0">
                          <a:effectLst/>
                        </a:rPr>
                        <a:t>on </a:t>
                      </a:r>
                      <a:r>
                        <a:rPr lang="en-US" sz="700" spc="-5" dirty="0">
                          <a:effectLst/>
                        </a:rPr>
                        <a:t>S</a:t>
                      </a:r>
                      <a:r>
                        <a:rPr lang="en-US" sz="700" spc="5" dirty="0">
                          <a:effectLst/>
                        </a:rPr>
                        <a:t>t</a:t>
                      </a:r>
                      <a:r>
                        <a:rPr lang="en-US" sz="700" spc="-15" dirty="0">
                          <a:effectLst/>
                        </a:rPr>
                        <a:t>a</a:t>
                      </a:r>
                      <a:r>
                        <a:rPr lang="en-US" sz="700" spc="10" dirty="0">
                          <a:effectLst/>
                        </a:rPr>
                        <a:t>g</a:t>
                      </a:r>
                      <a:r>
                        <a:rPr lang="en-US" sz="700" dirty="0">
                          <a:effectLst/>
                        </a:rPr>
                        <a:t>e</a:t>
                      </a:r>
                      <a:endParaRPr lang="en-GB" sz="700" dirty="0">
                        <a:effectLst/>
                      </a:endParaRPr>
                    </a:p>
                    <a:p>
                      <a:pPr marL="318135" marR="304800" algn="ctr">
                        <a:lnSpc>
                          <a:spcPct val="115000"/>
                        </a:lnSpc>
                        <a:spcBef>
                          <a:spcPts val="5"/>
                        </a:spcBef>
                        <a:spcAft>
                          <a:spcPts val="0"/>
                        </a:spcAft>
                      </a:pPr>
                      <a:r>
                        <a:rPr lang="en-US" sz="700" spc="-5" dirty="0">
                          <a:effectLst/>
                        </a:rPr>
                        <a:t>Di</a:t>
                      </a:r>
                      <a:r>
                        <a:rPr lang="en-US" sz="700" dirty="0">
                          <a:effectLst/>
                        </a:rPr>
                        <a:t>scov</a:t>
                      </a:r>
                      <a:r>
                        <a:rPr lang="en-US" sz="700" spc="-5" dirty="0">
                          <a:effectLst/>
                        </a:rPr>
                        <a:t>e</a:t>
                      </a:r>
                      <a:r>
                        <a:rPr lang="en-US" sz="700" spc="5" dirty="0">
                          <a:effectLst/>
                        </a:rPr>
                        <a:t>r</a:t>
                      </a:r>
                      <a:r>
                        <a:rPr lang="en-US" sz="700" spc="-5" dirty="0">
                          <a:effectLst/>
                        </a:rPr>
                        <a:t>i</a:t>
                      </a:r>
                      <a:r>
                        <a:rPr lang="en-US" sz="700" dirty="0">
                          <a:effectLst/>
                        </a:rPr>
                        <a:t>ng</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563245" marR="547370" algn="ctr">
                        <a:lnSpc>
                          <a:spcPts val="1250"/>
                        </a:lnSpc>
                        <a:spcAft>
                          <a:spcPts val="0"/>
                        </a:spcAft>
                      </a:pPr>
                      <a:r>
                        <a:rPr lang="en-US" sz="700" spc="-5">
                          <a:effectLst/>
                        </a:rPr>
                        <a:t>KS1</a:t>
                      </a:r>
                      <a:endParaRPr lang="en-GB" sz="700">
                        <a:effectLst/>
                      </a:endParaRPr>
                    </a:p>
                    <a:p>
                      <a:pPr marL="403225" marR="388620" algn="ctr">
                        <a:lnSpc>
                          <a:spcPct val="115000"/>
                        </a:lnSpc>
                        <a:spcBef>
                          <a:spcPts val="5"/>
                        </a:spcBef>
                        <a:spcAft>
                          <a:spcPts val="0"/>
                        </a:spcAft>
                      </a:pPr>
                      <a:r>
                        <a:rPr lang="en-US" sz="700" spc="-5">
                          <a:effectLst/>
                        </a:rPr>
                        <a:t>E</a:t>
                      </a:r>
                      <a:r>
                        <a:rPr lang="en-US" sz="700">
                          <a:effectLst/>
                        </a:rPr>
                        <a:t>xp</a:t>
                      </a:r>
                      <a:r>
                        <a:rPr lang="en-US" sz="700" spc="-5">
                          <a:effectLst/>
                        </a:rPr>
                        <a:t>l</a:t>
                      </a:r>
                      <a:r>
                        <a:rPr lang="en-US" sz="700">
                          <a:effectLst/>
                        </a:rPr>
                        <a:t>ori</a:t>
                      </a:r>
                      <a:r>
                        <a:rPr lang="en-US" sz="700" spc="-5">
                          <a:effectLst/>
                        </a:rPr>
                        <a:t>n</a:t>
                      </a:r>
                      <a:r>
                        <a:rPr lang="en-US" sz="700">
                          <a:effectLst/>
                        </a:rPr>
                        <a:t>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730885" marR="719455" algn="ctr">
                        <a:lnSpc>
                          <a:spcPts val="1250"/>
                        </a:lnSpc>
                        <a:spcAft>
                          <a:spcPts val="0"/>
                        </a:spcAft>
                      </a:pPr>
                      <a:r>
                        <a:rPr lang="en-US" sz="700" spc="-5">
                          <a:effectLst/>
                        </a:rPr>
                        <a:t>KS2</a:t>
                      </a:r>
                      <a:endParaRPr lang="en-GB" sz="700">
                        <a:effectLst/>
                      </a:endParaRPr>
                    </a:p>
                    <a:p>
                      <a:pPr marL="509905" marR="496570" algn="ctr">
                        <a:lnSpc>
                          <a:spcPct val="115000"/>
                        </a:lnSpc>
                        <a:spcBef>
                          <a:spcPts val="5"/>
                        </a:spcBef>
                        <a:spcAft>
                          <a:spcPts val="0"/>
                        </a:spcAft>
                      </a:pPr>
                      <a:r>
                        <a:rPr lang="en-US" sz="700" spc="-5">
                          <a:effectLst/>
                        </a:rPr>
                        <a:t>C</a:t>
                      </a:r>
                      <a:r>
                        <a:rPr lang="en-US" sz="700">
                          <a:effectLst/>
                        </a:rPr>
                        <a:t>o</a:t>
                      </a:r>
                      <a:r>
                        <a:rPr lang="en-US" sz="700" spc="-5">
                          <a:effectLst/>
                        </a:rPr>
                        <a:t>n</a:t>
                      </a:r>
                      <a:r>
                        <a:rPr lang="en-US" sz="700">
                          <a:effectLst/>
                        </a:rPr>
                        <a:t>n</a:t>
                      </a:r>
                      <a:r>
                        <a:rPr lang="en-US" sz="700" spc="-5">
                          <a:effectLst/>
                        </a:rPr>
                        <a:t>e</a:t>
                      </a:r>
                      <a:r>
                        <a:rPr lang="en-US" sz="700">
                          <a:effectLst/>
                        </a:rPr>
                        <a:t>c</a:t>
                      </a:r>
                      <a:r>
                        <a:rPr lang="en-US" sz="700" spc="5">
                          <a:effectLst/>
                        </a:rPr>
                        <a:t>t</a:t>
                      </a:r>
                      <a:r>
                        <a:rPr lang="en-US" sz="700" spc="-5">
                          <a:effectLst/>
                        </a:rPr>
                        <a:t>i</a:t>
                      </a:r>
                      <a:r>
                        <a:rPr lang="en-US" sz="700">
                          <a:effectLst/>
                        </a:rPr>
                        <a:t>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608053243"/>
                  </a:ext>
                </a:extLst>
              </a:tr>
              <a:tr h="461626">
                <a:tc rowSpan="3">
                  <a:txBody>
                    <a:bodyPr/>
                    <a:lstStyle/>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100"/>
                        </a:lnSpc>
                        <a:spcBef>
                          <a:spcPts val="90"/>
                        </a:spcBef>
                        <a:spcAft>
                          <a:spcPts val="0"/>
                        </a:spcAft>
                      </a:pPr>
                      <a:r>
                        <a:rPr lang="en-US" sz="700">
                          <a:effectLst/>
                        </a:rPr>
                        <a:t> </a:t>
                      </a:r>
                      <a:endParaRPr lang="en-GB" sz="700">
                        <a:effectLst/>
                      </a:endParaRPr>
                    </a:p>
                    <a:p>
                      <a:pPr marL="64770">
                        <a:lnSpc>
                          <a:spcPct val="115000"/>
                        </a:lnSpc>
                        <a:spcAft>
                          <a:spcPts val="0"/>
                        </a:spcAft>
                      </a:pPr>
                      <a:r>
                        <a:rPr lang="en-US" sz="700" spc="-5">
                          <a:effectLst/>
                        </a:rPr>
                        <a:t>S</a:t>
                      </a:r>
                      <a:r>
                        <a:rPr lang="en-US" sz="700">
                          <a:effectLst/>
                        </a:rPr>
                        <a:t>p</a:t>
                      </a:r>
                      <a:r>
                        <a:rPr lang="en-US" sz="700" spc="-5">
                          <a:effectLst/>
                        </a:rPr>
                        <a:t>e</a:t>
                      </a:r>
                      <a:r>
                        <a:rPr lang="en-US" sz="700">
                          <a:effectLst/>
                        </a:rPr>
                        <a:t>c</a:t>
                      </a:r>
                      <a:r>
                        <a:rPr lang="en-US" sz="700" spc="-5">
                          <a:effectLst/>
                        </a:rPr>
                        <a:t>i</a:t>
                      </a:r>
                      <a:r>
                        <a:rPr lang="en-US" sz="700">
                          <a:effectLst/>
                        </a:rPr>
                        <a:t>al p</a:t>
                      </a:r>
                      <a:r>
                        <a:rPr lang="en-US" sz="700" spc="-5">
                          <a:effectLst/>
                        </a:rPr>
                        <a:t>e</a:t>
                      </a:r>
                      <a:r>
                        <a:rPr lang="en-US" sz="700">
                          <a:effectLst/>
                        </a:rPr>
                        <a:t>o</a:t>
                      </a:r>
                      <a:r>
                        <a:rPr lang="en-US" sz="700" spc="-5">
                          <a:effectLst/>
                        </a:rPr>
                        <a:t>pl</a:t>
                      </a:r>
                      <a:r>
                        <a:rPr lang="en-US" sz="700">
                          <a:effectLst/>
                        </a:rPr>
                        <a:t>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000"/>
                        </a:lnSpc>
                        <a:spcAft>
                          <a:spcPts val="0"/>
                        </a:spcAft>
                      </a:pPr>
                      <a:r>
                        <a:rPr lang="en-US" sz="600" dirty="0">
                          <a:solidFill>
                            <a:schemeClr val="tx1"/>
                          </a:solidFill>
                          <a:effectLst/>
                        </a:rPr>
                        <a:t> </a:t>
                      </a:r>
                      <a:endParaRPr lang="en-GB" sz="700" dirty="0">
                        <a:solidFill>
                          <a:schemeClr val="tx1"/>
                        </a:solidFill>
                        <a:effectLst/>
                      </a:endParaRPr>
                    </a:p>
                    <a:p>
                      <a:pPr>
                        <a:lnSpc>
                          <a:spcPts val="1000"/>
                        </a:lnSpc>
                        <a:spcBef>
                          <a:spcPts val="85"/>
                        </a:spcBef>
                        <a:spcAft>
                          <a:spcPts val="0"/>
                        </a:spcAft>
                      </a:pPr>
                      <a:r>
                        <a:rPr lang="en-US" sz="6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B</a:t>
                      </a:r>
                      <a:r>
                        <a:rPr lang="en-US" sz="700" dirty="0">
                          <a:solidFill>
                            <a:schemeClr val="tx1"/>
                          </a:solidFill>
                          <a:effectLst/>
                        </a:rPr>
                        <a:t>e</a:t>
                      </a:r>
                      <a:r>
                        <a:rPr lang="en-US" sz="700" spc="-5" dirty="0">
                          <a:solidFill>
                            <a:schemeClr val="tx1"/>
                          </a:solidFill>
                          <a:effectLst/>
                        </a:rPr>
                        <a:t>li</a:t>
                      </a:r>
                      <a:r>
                        <a:rPr lang="en-US" sz="700" spc="10" dirty="0">
                          <a:solidFill>
                            <a:schemeClr val="tx1"/>
                          </a:solidFill>
                          <a:effectLst/>
                        </a:rPr>
                        <a:t>e</a:t>
                      </a:r>
                      <a:r>
                        <a:rPr lang="en-US" sz="700" spc="-10" dirty="0">
                          <a:solidFill>
                            <a:schemeClr val="tx1"/>
                          </a:solidFill>
                          <a:effectLst/>
                        </a:rPr>
                        <a:t>v</a:t>
                      </a:r>
                      <a:r>
                        <a:rPr lang="en-US" sz="700" spc="-5" dirty="0">
                          <a:solidFill>
                            <a:schemeClr val="tx1"/>
                          </a:solidFill>
                          <a:effectLst/>
                        </a:rPr>
                        <a:t>i</a:t>
                      </a:r>
                      <a:r>
                        <a:rPr lang="en-US" sz="700" dirty="0">
                          <a:solidFill>
                            <a:schemeClr val="tx1"/>
                          </a:solidFill>
                          <a:effectLst/>
                        </a:rPr>
                        <a:t>ng</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000"/>
                        </a:lnSpc>
                        <a:spcAft>
                          <a:spcPts val="0"/>
                        </a:spcAft>
                      </a:pPr>
                      <a:r>
                        <a:rPr lang="en-US" sz="600">
                          <a:effectLst/>
                        </a:rPr>
                        <a:t> </a:t>
                      </a:r>
                      <a:endParaRPr lang="en-GB" sz="700">
                        <a:effectLst/>
                      </a:endParaRPr>
                    </a:p>
                    <a:p>
                      <a:pPr>
                        <a:lnSpc>
                          <a:spcPts val="1000"/>
                        </a:lnSpc>
                        <a:spcBef>
                          <a:spcPts val="85"/>
                        </a:spcBef>
                        <a:spcAft>
                          <a:spcPts val="0"/>
                        </a:spcAft>
                      </a:pPr>
                      <a:r>
                        <a:rPr lang="en-US" sz="600">
                          <a:effectLst/>
                        </a:rPr>
                        <a:t> </a:t>
                      </a:r>
                      <a:endParaRPr lang="en-GB" sz="700">
                        <a:effectLst/>
                      </a:endParaRPr>
                    </a:p>
                    <a:p>
                      <a:pPr marL="64770">
                        <a:lnSpc>
                          <a:spcPct val="115000"/>
                        </a:lnSpc>
                        <a:spcAft>
                          <a:spcPts val="0"/>
                        </a:spcAft>
                      </a:pPr>
                      <a:r>
                        <a:rPr lang="en-US" sz="700" spc="-5">
                          <a:effectLst/>
                        </a:rPr>
                        <a:t>B</a:t>
                      </a:r>
                      <a:r>
                        <a:rPr lang="en-US" sz="700">
                          <a:effectLst/>
                        </a:rPr>
                        <a:t>e</a:t>
                      </a:r>
                      <a:r>
                        <a:rPr lang="en-US" sz="700" spc="-5">
                          <a:effectLst/>
                        </a:rPr>
                        <a:t>li</a:t>
                      </a:r>
                      <a:r>
                        <a:rPr lang="en-US" sz="700">
                          <a:effectLst/>
                        </a:rPr>
                        <a:t>e</a:t>
                      </a:r>
                      <a:r>
                        <a:rPr lang="en-US" sz="700" spc="15">
                          <a:effectLst/>
                        </a:rPr>
                        <a:t>f</a:t>
                      </a:r>
                      <a:r>
                        <a:rPr lang="en-US" sz="700">
                          <a:effectLst/>
                        </a:rPr>
                        <a:t>s</a:t>
                      </a:r>
                      <a:r>
                        <a:rPr lang="en-US" sz="700" spc="5">
                          <a:effectLst/>
                        </a:rPr>
                        <a:t> </a:t>
                      </a:r>
                      <a:r>
                        <a:rPr lang="en-US" sz="700">
                          <a:effectLst/>
                        </a:rPr>
                        <a:t>a</a:t>
                      </a:r>
                      <a:r>
                        <a:rPr lang="en-US" sz="700" spc="-5">
                          <a:effectLst/>
                        </a:rPr>
                        <a:t>n</a:t>
                      </a:r>
                      <a:r>
                        <a:rPr lang="en-US" sz="700">
                          <a:effectLst/>
                        </a:rPr>
                        <a:t>d</a:t>
                      </a:r>
                      <a:r>
                        <a:rPr lang="en-US" sz="700" spc="-20">
                          <a:effectLst/>
                        </a:rPr>
                        <a:t> </a:t>
                      </a:r>
                      <a:r>
                        <a:rPr lang="en-US" sz="700" spc="10">
                          <a:effectLst/>
                        </a:rPr>
                        <a:t>q</a:t>
                      </a:r>
                      <a:r>
                        <a:rPr lang="en-US" sz="700">
                          <a:effectLst/>
                        </a:rPr>
                        <a:t>u</a:t>
                      </a:r>
                      <a:r>
                        <a:rPr lang="en-US" sz="700" spc="-5">
                          <a:effectLst/>
                        </a:rPr>
                        <a:t>e</a:t>
                      </a:r>
                      <a:r>
                        <a:rPr lang="en-US" sz="700" spc="-10">
                          <a:effectLst/>
                        </a:rPr>
                        <a:t>s</a:t>
                      </a:r>
                      <a:r>
                        <a:rPr lang="en-US" sz="700" spc="5">
                          <a:effectLst/>
                        </a:rPr>
                        <a:t>t</a:t>
                      </a:r>
                      <a:r>
                        <a:rPr lang="en-US" sz="700" spc="-5">
                          <a:effectLst/>
                        </a:rPr>
                        <a:t>i</a:t>
                      </a:r>
                      <a:r>
                        <a:rPr lang="en-US" sz="700">
                          <a:effectLst/>
                        </a:rPr>
                        <a:t>o</a:t>
                      </a:r>
                      <a:r>
                        <a:rPr lang="en-US" sz="700" spc="-5">
                          <a:effectLst/>
                        </a:rPr>
                        <a:t>n</a:t>
                      </a:r>
                      <a:r>
                        <a:rPr lang="en-US" sz="700">
                          <a:effectLst/>
                        </a:rPr>
                        <a: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2864199810"/>
                  </a:ext>
                </a:extLst>
              </a:tr>
              <a:tr h="378456">
                <a:tc vMerge="1">
                  <a:txBody>
                    <a:bodyPr/>
                    <a:lstStyle/>
                    <a:p>
                      <a:endParaRPr lang="en-GB"/>
                    </a:p>
                  </a:txBody>
                  <a:tcPr/>
                </a:tc>
                <a:tc>
                  <a:txBody>
                    <a:bodyPr/>
                    <a:lstStyle/>
                    <a:p>
                      <a:pPr>
                        <a:lnSpc>
                          <a:spcPts val="850"/>
                        </a:lnSpc>
                        <a:spcBef>
                          <a:spcPts val="25"/>
                        </a:spcBef>
                        <a:spcAft>
                          <a:spcPts val="0"/>
                        </a:spcAft>
                      </a:pPr>
                      <a:r>
                        <a:rPr lang="en-US" sz="5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S</a:t>
                      </a:r>
                      <a:r>
                        <a:rPr lang="en-US" sz="700" spc="5" dirty="0">
                          <a:solidFill>
                            <a:schemeClr val="tx1"/>
                          </a:solidFill>
                          <a:effectLst/>
                        </a:rPr>
                        <a:t>t</a:t>
                      </a:r>
                      <a:r>
                        <a:rPr lang="en-US" sz="700" dirty="0">
                          <a:solidFill>
                            <a:schemeClr val="tx1"/>
                          </a:solidFill>
                          <a:effectLst/>
                        </a:rPr>
                        <a:t>ory</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850"/>
                        </a:lnSpc>
                        <a:spcBef>
                          <a:spcPts val="25"/>
                        </a:spcBef>
                        <a:spcAft>
                          <a:spcPts val="0"/>
                        </a:spcAft>
                      </a:pPr>
                      <a:r>
                        <a:rPr lang="en-US" sz="500">
                          <a:effectLst/>
                        </a:rPr>
                        <a:t> </a:t>
                      </a:r>
                      <a:endParaRPr lang="en-GB" sz="700">
                        <a:effectLst/>
                      </a:endParaRPr>
                    </a:p>
                    <a:p>
                      <a:pPr marL="64770">
                        <a:lnSpc>
                          <a:spcPct val="115000"/>
                        </a:lnSpc>
                        <a:spcAft>
                          <a:spcPts val="0"/>
                        </a:spcAft>
                      </a:pPr>
                      <a:r>
                        <a:rPr lang="en-US" sz="700" spc="10">
                          <a:effectLst/>
                        </a:rPr>
                        <a:t>T</a:t>
                      </a:r>
                      <a:r>
                        <a:rPr lang="en-US" sz="700">
                          <a:effectLst/>
                        </a:rPr>
                        <a:t>e</a:t>
                      </a:r>
                      <a:r>
                        <a:rPr lang="en-US" sz="700" spc="-5">
                          <a:effectLst/>
                        </a:rPr>
                        <a:t>a</a:t>
                      </a:r>
                      <a:r>
                        <a:rPr lang="en-US" sz="700">
                          <a:effectLst/>
                        </a:rPr>
                        <a:t>ch</a:t>
                      </a:r>
                      <a:r>
                        <a:rPr lang="en-US" sz="700" spc="-5">
                          <a:effectLst/>
                        </a:rPr>
                        <a:t>i</a:t>
                      </a:r>
                      <a:r>
                        <a:rPr lang="en-US" sz="700" spc="-15">
                          <a:effectLst/>
                        </a:rPr>
                        <a:t>n</a:t>
                      </a:r>
                      <a:r>
                        <a:rPr lang="en-US" sz="700" spc="10">
                          <a:effectLst/>
                        </a:rPr>
                        <a:t>g</a:t>
                      </a:r>
                      <a:r>
                        <a:rPr lang="en-US" sz="700">
                          <a:effectLst/>
                        </a:rPr>
                        <a:t>s</a:t>
                      </a:r>
                      <a:r>
                        <a:rPr lang="en-US" sz="700" spc="-5">
                          <a:effectLst/>
                        </a:rPr>
                        <a:t> </a:t>
                      </a:r>
                      <a:r>
                        <a:rPr lang="en-US" sz="700">
                          <a:effectLst/>
                        </a:rPr>
                        <a:t>a</a:t>
                      </a:r>
                      <a:r>
                        <a:rPr lang="en-US" sz="700" spc="-5">
                          <a:effectLst/>
                        </a:rPr>
                        <a:t>n</a:t>
                      </a:r>
                      <a:r>
                        <a:rPr lang="en-US" sz="700">
                          <a:effectLst/>
                        </a:rPr>
                        <a:t>d a</a:t>
                      </a:r>
                      <a:r>
                        <a:rPr lang="en-US" sz="700" spc="-10">
                          <a:effectLst/>
                        </a:rPr>
                        <a:t>u</a:t>
                      </a:r>
                      <a:r>
                        <a:rPr lang="en-US" sz="700" spc="5">
                          <a:effectLst/>
                        </a:rPr>
                        <a:t>t</a:t>
                      </a:r>
                      <a:r>
                        <a:rPr lang="en-US" sz="700">
                          <a:effectLst/>
                        </a:rPr>
                        <a:t>h</a:t>
                      </a:r>
                      <a:r>
                        <a:rPr lang="en-US" sz="700" spc="-5">
                          <a:effectLst/>
                        </a:rPr>
                        <a:t>o</a:t>
                      </a:r>
                      <a:r>
                        <a:rPr lang="en-US" sz="700" spc="5">
                          <a:effectLst/>
                        </a:rPr>
                        <a:t>r</a:t>
                      </a:r>
                      <a:r>
                        <a:rPr lang="en-US" sz="700" spc="-5">
                          <a:effectLst/>
                        </a:rPr>
                        <a:t>i</a:t>
                      </a:r>
                      <a:r>
                        <a:rPr lang="en-US" sz="700" spc="5">
                          <a:effectLst/>
                        </a:rPr>
                        <a:t>t</a:t>
                      </a:r>
                      <a:r>
                        <a:rPr lang="en-US" sz="700">
                          <a:effectLst/>
                        </a:rPr>
                        <a:t>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32498678"/>
                  </a:ext>
                </a:extLst>
              </a:tr>
              <a:tr h="576205">
                <a:tc vMerge="1">
                  <a:txBody>
                    <a:bodyPr/>
                    <a:lstStyle/>
                    <a:p>
                      <a:endParaRPr lang="en-GB"/>
                    </a:p>
                  </a:txBody>
                  <a:tcPr/>
                </a:tc>
                <a:tc>
                  <a:txBody>
                    <a:bodyPr/>
                    <a:lstStyle/>
                    <a:p>
                      <a:pPr>
                        <a:lnSpc>
                          <a:spcPts val="1200"/>
                        </a:lnSpc>
                        <a:spcBef>
                          <a:spcPts val="80"/>
                        </a:spcBef>
                        <a:spcAft>
                          <a:spcPts val="0"/>
                        </a:spcAft>
                      </a:pPr>
                      <a:r>
                        <a:rPr lang="en-US" sz="800">
                          <a:solidFill>
                            <a:schemeClr val="tx1"/>
                          </a:solidFill>
                          <a:effectLst/>
                        </a:rPr>
                        <a:t> </a:t>
                      </a:r>
                      <a:endParaRPr lang="en-GB" sz="700">
                        <a:solidFill>
                          <a:schemeClr val="tx1"/>
                        </a:solidFill>
                        <a:effectLst/>
                      </a:endParaRPr>
                    </a:p>
                    <a:p>
                      <a:pPr marL="66675" marR="551180">
                        <a:lnSpc>
                          <a:spcPts val="1260"/>
                        </a:lnSpc>
                        <a:spcAft>
                          <a:spcPts val="0"/>
                        </a:spcAft>
                      </a:pPr>
                      <a:r>
                        <a:rPr lang="en-US" sz="700">
                          <a:solidFill>
                            <a:schemeClr val="tx1"/>
                          </a:solidFill>
                          <a:effectLst/>
                        </a:rPr>
                        <a:t>L</a:t>
                      </a:r>
                      <a:r>
                        <a:rPr lang="en-US" sz="700" spc="-5">
                          <a:solidFill>
                            <a:schemeClr val="tx1"/>
                          </a:solidFill>
                          <a:effectLst/>
                        </a:rPr>
                        <a:t>e</a:t>
                      </a:r>
                      <a:r>
                        <a:rPr lang="en-US" sz="700">
                          <a:solidFill>
                            <a:schemeClr val="tx1"/>
                          </a:solidFill>
                          <a:effectLst/>
                        </a:rPr>
                        <a:t>a</a:t>
                      </a:r>
                      <a:r>
                        <a:rPr lang="en-US" sz="700" spc="-5">
                          <a:solidFill>
                            <a:schemeClr val="tx1"/>
                          </a:solidFill>
                          <a:effectLst/>
                        </a:rPr>
                        <a:t>d</a:t>
                      </a:r>
                      <a:r>
                        <a:rPr lang="en-US" sz="700">
                          <a:solidFill>
                            <a:schemeClr val="tx1"/>
                          </a:solidFill>
                          <a:effectLst/>
                        </a:rPr>
                        <a:t>ers</a:t>
                      </a:r>
                      <a:r>
                        <a:rPr lang="en-US" sz="700" spc="10">
                          <a:solidFill>
                            <a:schemeClr val="tx1"/>
                          </a:solidFill>
                          <a:effectLst/>
                        </a:rPr>
                        <a:t> </a:t>
                      </a:r>
                      <a:r>
                        <a:rPr lang="en-US" sz="700">
                          <a:solidFill>
                            <a:schemeClr val="tx1"/>
                          </a:solidFill>
                          <a:effectLst/>
                        </a:rPr>
                        <a:t>a</a:t>
                      </a:r>
                      <a:r>
                        <a:rPr lang="en-US" sz="700" spc="-5">
                          <a:solidFill>
                            <a:schemeClr val="tx1"/>
                          </a:solidFill>
                          <a:effectLst/>
                        </a:rPr>
                        <a:t>n</a:t>
                      </a:r>
                      <a:r>
                        <a:rPr lang="en-US" sz="700">
                          <a:solidFill>
                            <a:schemeClr val="tx1"/>
                          </a:solidFill>
                          <a:effectLst/>
                        </a:rPr>
                        <a:t>d </a:t>
                      </a:r>
                      <a:r>
                        <a:rPr lang="en-US" sz="700" spc="5">
                          <a:solidFill>
                            <a:schemeClr val="tx1"/>
                          </a:solidFill>
                          <a:effectLst/>
                        </a:rPr>
                        <a:t>t</a:t>
                      </a:r>
                      <a:r>
                        <a:rPr lang="en-US" sz="700">
                          <a:solidFill>
                            <a:schemeClr val="tx1"/>
                          </a:solidFill>
                          <a:effectLst/>
                        </a:rPr>
                        <a:t>e</a:t>
                      </a:r>
                      <a:r>
                        <a:rPr lang="en-US" sz="700" spc="-5">
                          <a:solidFill>
                            <a:schemeClr val="tx1"/>
                          </a:solidFill>
                          <a:effectLst/>
                        </a:rPr>
                        <a:t>a</a:t>
                      </a:r>
                      <a:r>
                        <a:rPr lang="en-US" sz="700">
                          <a:solidFill>
                            <a:schemeClr val="tx1"/>
                          </a:solidFill>
                          <a:effectLst/>
                        </a:rPr>
                        <a:t>ch</a:t>
                      </a:r>
                      <a:r>
                        <a:rPr lang="en-US" sz="700" spc="-5">
                          <a:solidFill>
                            <a:schemeClr val="tx1"/>
                          </a:solidFill>
                          <a:effectLst/>
                        </a:rPr>
                        <a:t>e</a:t>
                      </a:r>
                      <a:r>
                        <a:rPr lang="en-US" sz="700" spc="5">
                          <a:solidFill>
                            <a:schemeClr val="tx1"/>
                          </a:solidFill>
                          <a:effectLst/>
                        </a:rPr>
                        <a:t>r</a:t>
                      </a:r>
                      <a:r>
                        <a:rPr lang="en-US" sz="700">
                          <a:solidFill>
                            <a:schemeClr val="tx1"/>
                          </a:solidFill>
                          <a:effectLst/>
                        </a:rPr>
                        <a:t>s</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850"/>
                        </a:lnSpc>
                        <a:spcBef>
                          <a:spcPts val="30"/>
                        </a:spcBef>
                        <a:spcAft>
                          <a:spcPts val="0"/>
                        </a:spcAft>
                      </a:pPr>
                      <a:r>
                        <a:rPr lang="en-US" sz="500">
                          <a:effectLst/>
                        </a:rPr>
                        <a:t> </a:t>
                      </a:r>
                      <a:endParaRPr lang="en-GB" sz="700">
                        <a:effectLst/>
                      </a:endParaRPr>
                    </a:p>
                    <a:p>
                      <a:pPr>
                        <a:lnSpc>
                          <a:spcPts val="1000"/>
                        </a:lnSpc>
                        <a:spcAft>
                          <a:spcPts val="0"/>
                        </a:spcAft>
                      </a:pPr>
                      <a:r>
                        <a:rPr lang="en-US" sz="600">
                          <a:effectLst/>
                        </a:rPr>
                        <a:t> </a:t>
                      </a:r>
                      <a:endParaRPr lang="en-GB" sz="700">
                        <a:effectLst/>
                      </a:endParaRPr>
                    </a:p>
                    <a:p>
                      <a:pPr marL="64770">
                        <a:lnSpc>
                          <a:spcPct val="115000"/>
                        </a:lnSpc>
                        <a:spcAft>
                          <a:spcPts val="0"/>
                        </a:spcAft>
                      </a:pPr>
                      <a:r>
                        <a:rPr lang="en-US" sz="700" spc="5">
                          <a:effectLst/>
                        </a:rPr>
                        <a:t>I</a:t>
                      </a:r>
                      <a:r>
                        <a:rPr lang="en-US" sz="700">
                          <a:effectLst/>
                        </a:rPr>
                        <a:t>ns</a:t>
                      </a:r>
                      <a:r>
                        <a:rPr lang="en-US" sz="700" spc="-5">
                          <a:effectLst/>
                        </a:rPr>
                        <a:t>pi</a:t>
                      </a:r>
                      <a:r>
                        <a:rPr lang="en-US" sz="700" spc="5">
                          <a:effectLst/>
                        </a:rPr>
                        <a:t>r</a:t>
                      </a:r>
                      <a:r>
                        <a:rPr lang="en-US" sz="700">
                          <a:effectLst/>
                        </a:rPr>
                        <a:t>ati</a:t>
                      </a:r>
                      <a:r>
                        <a:rPr lang="en-US" sz="700" spc="-5">
                          <a:effectLst/>
                        </a:rPr>
                        <a:t>o</a:t>
                      </a:r>
                      <a:r>
                        <a:rPr lang="en-US" sz="700">
                          <a:effectLst/>
                        </a:rPr>
                        <a:t>n</a:t>
                      </a:r>
                      <a:r>
                        <a:rPr lang="en-US" sz="700" spc="-5">
                          <a:effectLst/>
                        </a:rPr>
                        <a:t>a</a:t>
                      </a:r>
                      <a:r>
                        <a:rPr lang="en-US" sz="700">
                          <a:effectLst/>
                        </a:rPr>
                        <a:t>l p</a:t>
                      </a:r>
                      <a:r>
                        <a:rPr lang="en-US" sz="700" spc="-5">
                          <a:effectLst/>
                        </a:rPr>
                        <a:t>e</a:t>
                      </a:r>
                      <a:r>
                        <a:rPr lang="en-US" sz="700">
                          <a:effectLst/>
                        </a:rPr>
                        <a:t>o</a:t>
                      </a:r>
                      <a:r>
                        <a:rPr lang="en-US" sz="700" spc="-5">
                          <a:effectLst/>
                        </a:rPr>
                        <a:t>pl</a:t>
                      </a:r>
                      <a:r>
                        <a:rPr lang="en-US" sz="700">
                          <a:effectLst/>
                        </a:rPr>
                        <a:t>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2935424946"/>
                  </a:ext>
                </a:extLst>
              </a:tr>
              <a:tr h="432719">
                <a:tc>
                  <a:txBody>
                    <a:bodyPr/>
                    <a:lstStyle/>
                    <a:p>
                      <a:pPr>
                        <a:lnSpc>
                          <a:spcPts val="850"/>
                        </a:lnSpc>
                        <a:spcBef>
                          <a:spcPts val="30"/>
                        </a:spcBef>
                        <a:spcAft>
                          <a:spcPts val="0"/>
                        </a:spcAft>
                      </a:pPr>
                      <a:r>
                        <a:rPr lang="en-US" sz="500">
                          <a:effectLst/>
                        </a:rPr>
                        <a:t> </a:t>
                      </a:r>
                      <a:endParaRPr lang="en-GB" sz="700">
                        <a:effectLst/>
                      </a:endParaRPr>
                    </a:p>
                    <a:p>
                      <a:pPr>
                        <a:lnSpc>
                          <a:spcPts val="1000"/>
                        </a:lnSpc>
                        <a:spcAft>
                          <a:spcPts val="0"/>
                        </a:spcAft>
                      </a:pPr>
                      <a:r>
                        <a:rPr lang="en-US" sz="600">
                          <a:effectLst/>
                        </a:rPr>
                        <a:t> </a:t>
                      </a:r>
                      <a:endParaRPr lang="en-GB" sz="700">
                        <a:effectLst/>
                      </a:endParaRPr>
                    </a:p>
                    <a:p>
                      <a:pPr marL="64770">
                        <a:lnSpc>
                          <a:spcPct val="115000"/>
                        </a:lnSpc>
                        <a:spcAft>
                          <a:spcPts val="0"/>
                        </a:spcAft>
                      </a:pPr>
                      <a:r>
                        <a:rPr lang="en-US" sz="700" spc="-5">
                          <a:effectLst/>
                        </a:rPr>
                        <a:t>S</a:t>
                      </a:r>
                      <a:r>
                        <a:rPr lang="en-US" sz="700">
                          <a:effectLst/>
                        </a:rPr>
                        <a:t>p</a:t>
                      </a:r>
                      <a:r>
                        <a:rPr lang="en-US" sz="700" spc="-5">
                          <a:effectLst/>
                        </a:rPr>
                        <a:t>e</a:t>
                      </a:r>
                      <a:r>
                        <a:rPr lang="en-US" sz="700">
                          <a:effectLst/>
                        </a:rPr>
                        <a:t>c</a:t>
                      </a:r>
                      <a:r>
                        <a:rPr lang="en-US" sz="700" spc="-5">
                          <a:effectLst/>
                        </a:rPr>
                        <a:t>i</a:t>
                      </a:r>
                      <a:r>
                        <a:rPr lang="en-US" sz="700">
                          <a:effectLst/>
                        </a:rPr>
                        <a:t>al p</a:t>
                      </a:r>
                      <a:r>
                        <a:rPr lang="en-US" sz="700" spc="-5">
                          <a:effectLst/>
                        </a:rPr>
                        <a:t>l</a:t>
                      </a:r>
                      <a:r>
                        <a:rPr lang="en-US" sz="700">
                          <a:effectLst/>
                        </a:rPr>
                        <a:t>ac</a:t>
                      </a:r>
                      <a:r>
                        <a:rPr lang="en-US" sz="700" spc="-5">
                          <a:effectLst/>
                        </a:rPr>
                        <a:t>e</a:t>
                      </a:r>
                      <a:r>
                        <a:rPr lang="en-US" sz="700">
                          <a:effectLst/>
                        </a:rPr>
                        <a: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850"/>
                        </a:lnSpc>
                        <a:spcBef>
                          <a:spcPts val="30"/>
                        </a:spcBef>
                        <a:spcAft>
                          <a:spcPts val="0"/>
                        </a:spcAft>
                      </a:pPr>
                      <a:r>
                        <a:rPr lang="en-US" sz="500" dirty="0">
                          <a:solidFill>
                            <a:schemeClr val="tx1"/>
                          </a:solidFill>
                          <a:effectLst/>
                        </a:rPr>
                        <a:t> </a:t>
                      </a:r>
                      <a:endParaRPr lang="en-GB" sz="700" dirty="0">
                        <a:solidFill>
                          <a:schemeClr val="tx1"/>
                        </a:solidFill>
                        <a:effectLst/>
                      </a:endParaRPr>
                    </a:p>
                    <a:p>
                      <a:pPr>
                        <a:lnSpc>
                          <a:spcPts val="1000"/>
                        </a:lnSpc>
                        <a:spcAft>
                          <a:spcPts val="0"/>
                        </a:spcAft>
                      </a:pPr>
                      <a:r>
                        <a:rPr lang="en-US" sz="6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S</a:t>
                      </a:r>
                      <a:r>
                        <a:rPr lang="en-US" sz="700" spc="-10" dirty="0">
                          <a:solidFill>
                            <a:schemeClr val="tx1"/>
                          </a:solidFill>
                          <a:effectLst/>
                        </a:rPr>
                        <a:t>y</a:t>
                      </a:r>
                      <a:r>
                        <a:rPr lang="en-US" sz="700" spc="5" dirty="0">
                          <a:solidFill>
                            <a:schemeClr val="tx1"/>
                          </a:solidFill>
                          <a:effectLst/>
                        </a:rPr>
                        <a:t>m</a:t>
                      </a:r>
                      <a:r>
                        <a:rPr lang="en-US" sz="700" dirty="0">
                          <a:solidFill>
                            <a:schemeClr val="tx1"/>
                          </a:solidFill>
                          <a:effectLst/>
                        </a:rPr>
                        <a:t>b</a:t>
                      </a:r>
                      <a:r>
                        <a:rPr lang="en-US" sz="700" spc="-5" dirty="0">
                          <a:solidFill>
                            <a:schemeClr val="tx1"/>
                          </a:solidFill>
                          <a:effectLst/>
                        </a:rPr>
                        <a:t>ol</a:t>
                      </a:r>
                      <a:r>
                        <a:rPr lang="en-US" sz="700" dirty="0">
                          <a:solidFill>
                            <a:schemeClr val="tx1"/>
                          </a:solidFill>
                          <a:effectLst/>
                        </a:rPr>
                        <a:t>s</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200"/>
                        </a:lnSpc>
                        <a:spcBef>
                          <a:spcPts val="45"/>
                        </a:spcBef>
                        <a:spcAft>
                          <a:spcPts val="0"/>
                        </a:spcAft>
                      </a:pPr>
                      <a:r>
                        <a:rPr lang="en-US" sz="800" dirty="0">
                          <a:effectLst/>
                        </a:rPr>
                        <a:t> </a:t>
                      </a:r>
                      <a:endParaRPr lang="en-GB" sz="700" dirty="0">
                        <a:effectLst/>
                      </a:endParaRPr>
                    </a:p>
                    <a:p>
                      <a:pPr marL="64770" marR="294005">
                        <a:lnSpc>
                          <a:spcPct val="100000"/>
                        </a:lnSpc>
                        <a:spcAft>
                          <a:spcPts val="0"/>
                        </a:spcAft>
                      </a:pPr>
                      <a:r>
                        <a:rPr lang="en-US" sz="700" spc="-5" dirty="0">
                          <a:effectLst/>
                        </a:rPr>
                        <a:t>S</a:t>
                      </a:r>
                      <a:r>
                        <a:rPr lang="en-US" sz="700" spc="-10" dirty="0">
                          <a:effectLst/>
                        </a:rPr>
                        <a:t>y</a:t>
                      </a:r>
                      <a:r>
                        <a:rPr lang="en-US" sz="700" spc="5" dirty="0">
                          <a:effectLst/>
                        </a:rPr>
                        <a:t>m</a:t>
                      </a:r>
                      <a:r>
                        <a:rPr lang="en-US" sz="700" dirty="0">
                          <a:effectLst/>
                        </a:rPr>
                        <a:t>b</a:t>
                      </a:r>
                      <a:r>
                        <a:rPr lang="en-US" sz="700" spc="-5" dirty="0">
                          <a:effectLst/>
                        </a:rPr>
                        <a:t>ol</a:t>
                      </a:r>
                      <a:r>
                        <a:rPr lang="en-US" sz="700" dirty="0">
                          <a:effectLst/>
                        </a:rPr>
                        <a:t>s</a:t>
                      </a:r>
                      <a:r>
                        <a:rPr lang="en-US" sz="700" spc="5" dirty="0">
                          <a:effectLst/>
                        </a:rPr>
                        <a:t> </a:t>
                      </a:r>
                      <a:r>
                        <a:rPr lang="en-US" sz="700" dirty="0">
                          <a:effectLst/>
                        </a:rPr>
                        <a:t>a</a:t>
                      </a:r>
                      <a:r>
                        <a:rPr lang="en-US" sz="700" spc="-5" dirty="0">
                          <a:effectLst/>
                        </a:rPr>
                        <a:t>n</a:t>
                      </a:r>
                      <a:r>
                        <a:rPr lang="en-US" sz="700" dirty="0">
                          <a:effectLst/>
                        </a:rPr>
                        <a:t>d </a:t>
                      </a:r>
                      <a:r>
                        <a:rPr lang="en-US" sz="700" spc="5" dirty="0">
                          <a:effectLst/>
                        </a:rPr>
                        <a:t>r</a:t>
                      </a:r>
                      <a:r>
                        <a:rPr lang="en-US" sz="700" dirty="0">
                          <a:effectLst/>
                        </a:rPr>
                        <a:t>e</a:t>
                      </a:r>
                      <a:r>
                        <a:rPr lang="en-US" sz="700" spc="-5" dirty="0">
                          <a:effectLst/>
                        </a:rPr>
                        <a:t>li</a:t>
                      </a:r>
                      <a:r>
                        <a:rPr lang="en-US" sz="700" spc="10" dirty="0">
                          <a:effectLst/>
                        </a:rPr>
                        <a:t>g</a:t>
                      </a:r>
                      <a:r>
                        <a:rPr lang="en-US" sz="700" spc="-5" dirty="0">
                          <a:effectLst/>
                        </a:rPr>
                        <a:t>i</a:t>
                      </a:r>
                      <a:r>
                        <a:rPr lang="en-US" sz="700" dirty="0">
                          <a:effectLst/>
                        </a:rPr>
                        <a:t>o</a:t>
                      </a:r>
                      <a:r>
                        <a:rPr lang="en-US" sz="700" spc="-5" dirty="0">
                          <a:effectLst/>
                        </a:rPr>
                        <a:t>u</a:t>
                      </a:r>
                      <a:r>
                        <a:rPr lang="en-US" sz="700" dirty="0">
                          <a:effectLst/>
                        </a:rPr>
                        <a:t>s e</a:t>
                      </a:r>
                      <a:r>
                        <a:rPr lang="en-US" sz="700" spc="-15" dirty="0">
                          <a:effectLst/>
                        </a:rPr>
                        <a:t>x</a:t>
                      </a:r>
                      <a:r>
                        <a:rPr lang="en-US" sz="700" dirty="0">
                          <a:effectLst/>
                        </a:rPr>
                        <a:t>press</a:t>
                      </a:r>
                      <a:r>
                        <a:rPr lang="en-US" sz="700" spc="-5" dirty="0">
                          <a:effectLst/>
                        </a:rPr>
                        <a:t>i</a:t>
                      </a:r>
                      <a:r>
                        <a:rPr lang="en-US" sz="700" dirty="0">
                          <a:effectLst/>
                        </a:rPr>
                        <a:t>on</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075572071"/>
                  </a:ext>
                </a:extLst>
              </a:tr>
              <a:tr h="748303">
                <a:tc>
                  <a:txBody>
                    <a:bodyPr/>
                    <a:lstStyle/>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100"/>
                        </a:lnSpc>
                        <a:spcBef>
                          <a:spcPts val="40"/>
                        </a:spcBef>
                        <a:spcAft>
                          <a:spcPts val="0"/>
                        </a:spcAft>
                      </a:pPr>
                      <a:r>
                        <a:rPr lang="en-US" sz="700">
                          <a:effectLst/>
                        </a:rPr>
                        <a:t> </a:t>
                      </a:r>
                      <a:endParaRPr lang="en-GB" sz="700">
                        <a:effectLst/>
                      </a:endParaRPr>
                    </a:p>
                    <a:p>
                      <a:pPr marL="64770">
                        <a:lnSpc>
                          <a:spcPct val="115000"/>
                        </a:lnSpc>
                        <a:spcAft>
                          <a:spcPts val="0"/>
                        </a:spcAft>
                      </a:pPr>
                      <a:r>
                        <a:rPr lang="en-US" sz="700" spc="-5">
                          <a:effectLst/>
                        </a:rPr>
                        <a:t>S</a:t>
                      </a:r>
                      <a:r>
                        <a:rPr lang="en-US" sz="700">
                          <a:effectLst/>
                        </a:rPr>
                        <a:t>p</a:t>
                      </a:r>
                      <a:r>
                        <a:rPr lang="en-US" sz="700" spc="-5">
                          <a:effectLst/>
                        </a:rPr>
                        <a:t>e</a:t>
                      </a:r>
                      <a:r>
                        <a:rPr lang="en-US" sz="700">
                          <a:effectLst/>
                        </a:rPr>
                        <a:t>c</a:t>
                      </a:r>
                      <a:r>
                        <a:rPr lang="en-US" sz="700" spc="-5">
                          <a:effectLst/>
                        </a:rPr>
                        <a:t>i</a:t>
                      </a:r>
                      <a:r>
                        <a:rPr lang="en-US" sz="700">
                          <a:effectLst/>
                        </a:rPr>
                        <a:t>al </a:t>
                      </a:r>
                      <a:r>
                        <a:rPr lang="en-US" sz="700" spc="5">
                          <a:effectLst/>
                        </a:rPr>
                        <a:t>t</a:t>
                      </a:r>
                      <a:r>
                        <a:rPr lang="en-US" sz="700" spc="-5">
                          <a:effectLst/>
                        </a:rPr>
                        <a:t>i</a:t>
                      </a:r>
                      <a:r>
                        <a:rPr lang="en-US" sz="700" spc="5">
                          <a:effectLst/>
                        </a:rPr>
                        <a:t>m</a:t>
                      </a:r>
                      <a:r>
                        <a:rPr lang="en-US" sz="700">
                          <a:effectLst/>
                        </a:rPr>
                        <a:t>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000"/>
                        </a:lnSpc>
                        <a:spcAft>
                          <a:spcPts val="0"/>
                        </a:spcAft>
                      </a:pPr>
                      <a:r>
                        <a:rPr lang="en-US" sz="600" dirty="0">
                          <a:solidFill>
                            <a:schemeClr val="tx1"/>
                          </a:solidFill>
                          <a:effectLst/>
                        </a:rPr>
                        <a:t> </a:t>
                      </a:r>
                      <a:endParaRPr lang="en-GB" sz="700" dirty="0">
                        <a:solidFill>
                          <a:schemeClr val="tx1"/>
                        </a:solidFill>
                        <a:effectLst/>
                      </a:endParaRPr>
                    </a:p>
                    <a:p>
                      <a:pPr>
                        <a:lnSpc>
                          <a:spcPts val="1000"/>
                        </a:lnSpc>
                        <a:spcAft>
                          <a:spcPts val="0"/>
                        </a:spcAft>
                      </a:pPr>
                      <a:r>
                        <a:rPr lang="en-US" sz="600" dirty="0">
                          <a:solidFill>
                            <a:schemeClr val="tx1"/>
                          </a:solidFill>
                          <a:effectLst/>
                        </a:rPr>
                        <a:t> </a:t>
                      </a:r>
                      <a:endParaRPr lang="en-GB" sz="700" dirty="0">
                        <a:solidFill>
                          <a:schemeClr val="tx1"/>
                        </a:solidFill>
                        <a:effectLst/>
                      </a:endParaRPr>
                    </a:p>
                    <a:p>
                      <a:pPr>
                        <a:lnSpc>
                          <a:spcPts val="1100"/>
                        </a:lnSpc>
                        <a:spcBef>
                          <a:spcPts val="40"/>
                        </a:spcBef>
                        <a:spcAft>
                          <a:spcPts val="0"/>
                        </a:spcAft>
                      </a:pPr>
                      <a:r>
                        <a:rPr lang="en-US" sz="7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C</a:t>
                      </a:r>
                      <a:r>
                        <a:rPr lang="en-US" sz="700" dirty="0">
                          <a:solidFill>
                            <a:schemeClr val="tx1"/>
                          </a:solidFill>
                          <a:effectLst/>
                        </a:rPr>
                        <a:t>e</a:t>
                      </a:r>
                      <a:r>
                        <a:rPr lang="en-US" sz="700" spc="-5" dirty="0">
                          <a:solidFill>
                            <a:schemeClr val="tx1"/>
                          </a:solidFill>
                          <a:effectLst/>
                        </a:rPr>
                        <a:t>l</a:t>
                      </a:r>
                      <a:r>
                        <a:rPr lang="en-US" sz="700" dirty="0">
                          <a:solidFill>
                            <a:schemeClr val="tx1"/>
                          </a:solidFill>
                          <a:effectLst/>
                        </a:rPr>
                        <a:t>e</a:t>
                      </a:r>
                      <a:r>
                        <a:rPr lang="en-US" sz="700" spc="-5" dirty="0">
                          <a:solidFill>
                            <a:schemeClr val="tx1"/>
                          </a:solidFill>
                          <a:effectLst/>
                        </a:rPr>
                        <a:t>b</a:t>
                      </a:r>
                      <a:r>
                        <a:rPr lang="en-US" sz="700" spc="5" dirty="0">
                          <a:solidFill>
                            <a:schemeClr val="tx1"/>
                          </a:solidFill>
                          <a:effectLst/>
                        </a:rPr>
                        <a:t>r</a:t>
                      </a:r>
                      <a:r>
                        <a:rPr lang="en-US" sz="700" dirty="0">
                          <a:solidFill>
                            <a:schemeClr val="tx1"/>
                          </a:solidFill>
                          <a:effectLst/>
                        </a:rPr>
                        <a:t>ati</a:t>
                      </a:r>
                      <a:r>
                        <a:rPr lang="en-US" sz="700" spc="-5" dirty="0">
                          <a:solidFill>
                            <a:schemeClr val="tx1"/>
                          </a:solidFill>
                          <a:effectLst/>
                        </a:rPr>
                        <a:t>o</a:t>
                      </a:r>
                      <a:r>
                        <a:rPr lang="en-US" sz="700" dirty="0">
                          <a:solidFill>
                            <a:schemeClr val="tx1"/>
                          </a:solidFill>
                          <a:effectLst/>
                        </a:rPr>
                        <a:t>ns</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200"/>
                        </a:lnSpc>
                        <a:spcBef>
                          <a:spcPts val="45"/>
                        </a:spcBef>
                        <a:spcAft>
                          <a:spcPts val="0"/>
                        </a:spcAft>
                      </a:pPr>
                      <a:r>
                        <a:rPr lang="en-US" sz="800" dirty="0">
                          <a:effectLst/>
                        </a:rPr>
                        <a:t> </a:t>
                      </a:r>
                      <a:endParaRPr lang="en-GB" sz="700" dirty="0">
                        <a:effectLst/>
                      </a:endParaRPr>
                    </a:p>
                    <a:p>
                      <a:pPr marL="64770" marR="163830">
                        <a:lnSpc>
                          <a:spcPct val="100000"/>
                        </a:lnSpc>
                        <a:spcAft>
                          <a:spcPts val="0"/>
                        </a:spcAft>
                      </a:pPr>
                      <a:r>
                        <a:rPr lang="en-US" sz="700" spc="25" dirty="0">
                          <a:effectLst/>
                        </a:rPr>
                        <a:t>W</a:t>
                      </a:r>
                      <a:r>
                        <a:rPr lang="en-US" sz="700" spc="-15" dirty="0">
                          <a:effectLst/>
                        </a:rPr>
                        <a:t>o</a:t>
                      </a:r>
                      <a:r>
                        <a:rPr lang="en-US" sz="700" spc="-10" dirty="0">
                          <a:effectLst/>
                        </a:rPr>
                        <a:t>r</a:t>
                      </a:r>
                      <a:r>
                        <a:rPr lang="en-US" sz="700" dirty="0">
                          <a:effectLst/>
                        </a:rPr>
                        <a:t>sh</a:t>
                      </a:r>
                      <a:r>
                        <a:rPr lang="en-US" sz="700" spc="-5" dirty="0">
                          <a:effectLst/>
                        </a:rPr>
                        <a:t>i</a:t>
                      </a:r>
                      <a:r>
                        <a:rPr lang="en-US" sz="700" dirty="0">
                          <a:effectLst/>
                        </a:rPr>
                        <a:t>p, p</a:t>
                      </a:r>
                      <a:r>
                        <a:rPr lang="en-US" sz="700" spc="-5" dirty="0">
                          <a:effectLst/>
                        </a:rPr>
                        <a:t>il</a:t>
                      </a:r>
                      <a:r>
                        <a:rPr lang="en-US" sz="700" dirty="0">
                          <a:effectLst/>
                        </a:rPr>
                        <a:t>grim</a:t>
                      </a:r>
                      <a:r>
                        <a:rPr lang="en-US" sz="700" spc="-10" dirty="0">
                          <a:effectLst/>
                        </a:rPr>
                        <a:t>a</a:t>
                      </a:r>
                      <a:r>
                        <a:rPr lang="en-US" sz="700" spc="10" dirty="0">
                          <a:effectLst/>
                        </a:rPr>
                        <a:t>g</a:t>
                      </a:r>
                      <a:r>
                        <a:rPr lang="en-US" sz="700" dirty="0">
                          <a:effectLst/>
                        </a:rPr>
                        <a:t>e a</a:t>
                      </a:r>
                      <a:r>
                        <a:rPr lang="en-US" sz="700" spc="-10" dirty="0">
                          <a:effectLst/>
                        </a:rPr>
                        <a:t>n</a:t>
                      </a:r>
                      <a:r>
                        <a:rPr lang="en-US" sz="700" dirty="0">
                          <a:effectLst/>
                        </a:rPr>
                        <a:t>d sp</a:t>
                      </a:r>
                      <a:r>
                        <a:rPr lang="en-US" sz="700" spc="-5" dirty="0">
                          <a:effectLst/>
                        </a:rPr>
                        <a:t>e</a:t>
                      </a:r>
                      <a:r>
                        <a:rPr lang="en-US" sz="700" dirty="0">
                          <a:effectLst/>
                        </a:rPr>
                        <a:t>c</a:t>
                      </a:r>
                      <a:r>
                        <a:rPr lang="en-US" sz="700" spc="-5" dirty="0">
                          <a:effectLst/>
                        </a:rPr>
                        <a:t>i</a:t>
                      </a:r>
                      <a:r>
                        <a:rPr lang="en-US" sz="700" dirty="0">
                          <a:effectLst/>
                        </a:rPr>
                        <a:t>al p</a:t>
                      </a:r>
                      <a:r>
                        <a:rPr lang="en-US" sz="700" spc="-5" dirty="0">
                          <a:effectLst/>
                        </a:rPr>
                        <a:t>l</a:t>
                      </a:r>
                      <a:r>
                        <a:rPr lang="en-US" sz="700" dirty="0">
                          <a:effectLst/>
                        </a:rPr>
                        <a:t>ac</a:t>
                      </a:r>
                      <a:r>
                        <a:rPr lang="en-US" sz="700" spc="-5" dirty="0">
                          <a:effectLst/>
                        </a:rPr>
                        <a:t>e</a:t>
                      </a:r>
                      <a:r>
                        <a:rPr lang="en-US" sz="700" dirty="0">
                          <a:effectLst/>
                        </a:rPr>
                        <a:t>s</a:t>
                      </a:r>
                      <a:endParaRPr lang="en-GB" sz="700" dirty="0">
                        <a:effectLst/>
                      </a:endParaRPr>
                    </a:p>
                    <a:p>
                      <a:pPr>
                        <a:lnSpc>
                          <a:spcPts val="1200"/>
                        </a:lnSpc>
                        <a:spcBef>
                          <a:spcPts val="45"/>
                        </a:spcBef>
                        <a:spcAft>
                          <a:spcPts val="0"/>
                        </a:spcAft>
                      </a:pPr>
                      <a:r>
                        <a:rPr lang="en-US" sz="800" dirty="0">
                          <a:effectLst/>
                        </a:rPr>
                        <a:t> </a:t>
                      </a:r>
                      <a:endParaRPr lang="en-GB" sz="700" dirty="0">
                        <a:effectLst/>
                      </a:endParaRPr>
                    </a:p>
                    <a:p>
                      <a:pPr marL="64770">
                        <a:lnSpc>
                          <a:spcPct val="115000"/>
                        </a:lnSpc>
                        <a:spcAft>
                          <a:spcPts val="0"/>
                        </a:spcAft>
                      </a:pPr>
                      <a:r>
                        <a:rPr lang="en-US" sz="700" dirty="0">
                          <a:effectLst/>
                        </a:rPr>
                        <a:t>Jo</a:t>
                      </a:r>
                      <a:r>
                        <a:rPr lang="en-US" sz="700" spc="-5" dirty="0">
                          <a:effectLst/>
                        </a:rPr>
                        <a:t>u</a:t>
                      </a:r>
                      <a:r>
                        <a:rPr lang="en-US" sz="700" spc="5" dirty="0">
                          <a:effectLst/>
                        </a:rPr>
                        <a:t>r</a:t>
                      </a:r>
                      <a:r>
                        <a:rPr lang="en-US" sz="700" dirty="0">
                          <a:effectLst/>
                        </a:rPr>
                        <a:t>n</a:t>
                      </a:r>
                      <a:r>
                        <a:rPr lang="en-US" sz="700" spc="-5" dirty="0">
                          <a:effectLst/>
                        </a:rPr>
                        <a:t>e</a:t>
                      </a:r>
                      <a:r>
                        <a:rPr lang="en-US" sz="700" dirty="0">
                          <a:effectLst/>
                        </a:rPr>
                        <a:t>y</a:t>
                      </a:r>
                      <a:r>
                        <a:rPr lang="en-US" sz="700" spc="-5" dirty="0">
                          <a:effectLst/>
                        </a:rPr>
                        <a:t> </a:t>
                      </a:r>
                      <a:r>
                        <a:rPr lang="en-US" sz="700" spc="-15" dirty="0">
                          <a:effectLst/>
                        </a:rPr>
                        <a:t>o</a:t>
                      </a:r>
                      <a:r>
                        <a:rPr lang="en-US" sz="700" dirty="0">
                          <a:effectLst/>
                        </a:rPr>
                        <a:t>f</a:t>
                      </a:r>
                      <a:r>
                        <a:rPr lang="en-US" sz="700" spc="20" dirty="0">
                          <a:effectLst/>
                        </a:rPr>
                        <a:t> </a:t>
                      </a:r>
                      <a:r>
                        <a:rPr lang="en-US" sz="700" spc="-5" dirty="0">
                          <a:effectLst/>
                        </a:rPr>
                        <a:t>l</a:t>
                      </a:r>
                      <a:r>
                        <a:rPr lang="en-US" sz="700" spc="-15" dirty="0">
                          <a:effectLst/>
                        </a:rPr>
                        <a:t>i</a:t>
                      </a:r>
                      <a:r>
                        <a:rPr lang="en-US" sz="700" spc="15" dirty="0">
                          <a:effectLst/>
                        </a:rPr>
                        <a:t>f</a:t>
                      </a:r>
                      <a:r>
                        <a:rPr lang="en-US" sz="700" dirty="0">
                          <a:effectLst/>
                        </a:rPr>
                        <a:t>e</a:t>
                      </a:r>
                      <a:r>
                        <a:rPr lang="en-US" sz="700" spc="-10" dirty="0">
                          <a:effectLst/>
                        </a:rPr>
                        <a:t> </a:t>
                      </a:r>
                      <a:r>
                        <a:rPr lang="en-US" sz="700" dirty="0">
                          <a:effectLst/>
                        </a:rPr>
                        <a:t>a</a:t>
                      </a:r>
                      <a:r>
                        <a:rPr lang="en-US" sz="700" spc="-5" dirty="0">
                          <a:effectLst/>
                        </a:rPr>
                        <a:t>n</a:t>
                      </a:r>
                      <a:r>
                        <a:rPr lang="en-US" sz="700" dirty="0">
                          <a:effectLst/>
                        </a:rPr>
                        <a:t>d de</a:t>
                      </a:r>
                      <a:r>
                        <a:rPr lang="en-US" sz="700" spc="-15" dirty="0">
                          <a:effectLst/>
                        </a:rPr>
                        <a:t>a</a:t>
                      </a:r>
                      <a:r>
                        <a:rPr lang="en-US" sz="700" spc="5" dirty="0">
                          <a:effectLst/>
                        </a:rPr>
                        <a:t>t</a:t>
                      </a:r>
                      <a:r>
                        <a:rPr lang="en-US" sz="700" dirty="0">
                          <a:effectLst/>
                        </a:rPr>
                        <a:t>h</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732179980"/>
                  </a:ext>
                </a:extLst>
              </a:tr>
              <a:tr h="443117">
                <a:tc rowSpan="2">
                  <a:txBody>
                    <a:bodyPr/>
                    <a:lstStyle/>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000"/>
                        </a:lnSpc>
                        <a:spcAft>
                          <a:spcPts val="0"/>
                        </a:spcAft>
                      </a:pPr>
                      <a:r>
                        <a:rPr lang="en-US" sz="600">
                          <a:effectLst/>
                        </a:rPr>
                        <a:t> </a:t>
                      </a:r>
                      <a:endParaRPr lang="en-GB" sz="700">
                        <a:effectLst/>
                      </a:endParaRPr>
                    </a:p>
                    <a:p>
                      <a:pPr>
                        <a:lnSpc>
                          <a:spcPts val="1100"/>
                        </a:lnSpc>
                        <a:spcBef>
                          <a:spcPts val="95"/>
                        </a:spcBef>
                        <a:spcAft>
                          <a:spcPts val="0"/>
                        </a:spcAft>
                      </a:pPr>
                      <a:r>
                        <a:rPr lang="en-US" sz="700">
                          <a:effectLst/>
                        </a:rPr>
                        <a:t> </a:t>
                      </a:r>
                      <a:endParaRPr lang="en-GB" sz="700">
                        <a:effectLst/>
                      </a:endParaRPr>
                    </a:p>
                    <a:p>
                      <a:pPr marL="64770">
                        <a:lnSpc>
                          <a:spcPct val="115000"/>
                        </a:lnSpc>
                        <a:spcAft>
                          <a:spcPts val="0"/>
                        </a:spcAft>
                      </a:pPr>
                      <a:r>
                        <a:rPr lang="en-US" sz="700" spc="-5">
                          <a:effectLst/>
                        </a:rPr>
                        <a:t>B</a:t>
                      </a:r>
                      <a:r>
                        <a:rPr lang="en-US" sz="700">
                          <a:effectLst/>
                        </a:rPr>
                        <a:t>e</a:t>
                      </a:r>
                      <a:r>
                        <a:rPr lang="en-US" sz="700" spc="-5">
                          <a:effectLst/>
                        </a:rPr>
                        <a:t>i</a:t>
                      </a:r>
                      <a:r>
                        <a:rPr lang="en-US" sz="700">
                          <a:effectLst/>
                        </a:rPr>
                        <a:t>ng</a:t>
                      </a:r>
                      <a:r>
                        <a:rPr lang="en-US" sz="700" spc="15">
                          <a:effectLst/>
                        </a:rPr>
                        <a:t> </a:t>
                      </a:r>
                      <a:r>
                        <a:rPr lang="en-US" sz="700">
                          <a:effectLst/>
                        </a:rPr>
                        <a:t>sp</a:t>
                      </a:r>
                      <a:r>
                        <a:rPr lang="en-US" sz="700" spc="-5">
                          <a:effectLst/>
                        </a:rPr>
                        <a:t>e</a:t>
                      </a:r>
                      <a:r>
                        <a:rPr lang="en-US" sz="700">
                          <a:effectLst/>
                        </a:rPr>
                        <a:t>c</a:t>
                      </a:r>
                      <a:r>
                        <a:rPr lang="en-US" sz="700" spc="-5">
                          <a:effectLst/>
                        </a:rPr>
                        <a:t>i</a:t>
                      </a:r>
                      <a:r>
                        <a:rPr lang="en-US" sz="700">
                          <a:effectLst/>
                        </a:rPr>
                        <a:t>al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750"/>
                        </a:lnSpc>
                        <a:spcBef>
                          <a:spcPts val="10"/>
                        </a:spcBef>
                        <a:spcAft>
                          <a:spcPts val="0"/>
                        </a:spcAft>
                      </a:pPr>
                      <a:r>
                        <a:rPr lang="en-US" sz="500">
                          <a:solidFill>
                            <a:schemeClr val="tx1"/>
                          </a:solidFill>
                          <a:effectLst/>
                        </a:rPr>
                        <a:t> </a:t>
                      </a:r>
                      <a:endParaRPr lang="en-GB" sz="700">
                        <a:solidFill>
                          <a:schemeClr val="tx1"/>
                        </a:solidFill>
                        <a:effectLst/>
                      </a:endParaRPr>
                    </a:p>
                    <a:p>
                      <a:pPr>
                        <a:lnSpc>
                          <a:spcPts val="1000"/>
                        </a:lnSpc>
                        <a:spcAft>
                          <a:spcPts val="0"/>
                        </a:spcAft>
                      </a:pPr>
                      <a:r>
                        <a:rPr lang="en-US" sz="600">
                          <a:solidFill>
                            <a:schemeClr val="tx1"/>
                          </a:solidFill>
                          <a:effectLst/>
                        </a:rPr>
                        <a:t> </a:t>
                      </a:r>
                      <a:endParaRPr lang="en-GB" sz="700">
                        <a:solidFill>
                          <a:schemeClr val="tx1"/>
                        </a:solidFill>
                        <a:effectLst/>
                      </a:endParaRPr>
                    </a:p>
                    <a:p>
                      <a:pPr marL="66675">
                        <a:lnSpc>
                          <a:spcPct val="115000"/>
                        </a:lnSpc>
                        <a:spcAft>
                          <a:spcPts val="0"/>
                        </a:spcAft>
                      </a:pPr>
                      <a:r>
                        <a:rPr lang="en-US" sz="700" spc="-10">
                          <a:solidFill>
                            <a:schemeClr val="tx1"/>
                          </a:solidFill>
                          <a:effectLst/>
                        </a:rPr>
                        <a:t>My</a:t>
                      </a:r>
                      <a:r>
                        <a:rPr lang="en-US" sz="700">
                          <a:solidFill>
                            <a:schemeClr val="tx1"/>
                          </a:solidFill>
                          <a:effectLst/>
                        </a:rPr>
                        <a:t>se</a:t>
                      </a:r>
                      <a:r>
                        <a:rPr lang="en-US" sz="700" spc="-5">
                          <a:solidFill>
                            <a:schemeClr val="tx1"/>
                          </a:solidFill>
                          <a:effectLst/>
                        </a:rPr>
                        <a:t>l</a:t>
                      </a:r>
                      <a:r>
                        <a:rPr lang="en-US" sz="700">
                          <a:solidFill>
                            <a:schemeClr val="tx1"/>
                          </a:solidFill>
                          <a:effectLst/>
                        </a:rPr>
                        <a:t>f</a:t>
                      </a:r>
                      <a:endParaRPr lang="en-GB"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750"/>
                        </a:lnSpc>
                        <a:spcBef>
                          <a:spcPts val="10"/>
                        </a:spcBef>
                        <a:spcAft>
                          <a:spcPts val="0"/>
                        </a:spcAft>
                      </a:pPr>
                      <a:r>
                        <a:rPr lang="en-US" sz="500">
                          <a:effectLst/>
                        </a:rPr>
                        <a:t> </a:t>
                      </a:r>
                      <a:endParaRPr lang="en-GB" sz="700">
                        <a:effectLst/>
                      </a:endParaRPr>
                    </a:p>
                    <a:p>
                      <a:pPr>
                        <a:lnSpc>
                          <a:spcPts val="1000"/>
                        </a:lnSpc>
                        <a:spcAft>
                          <a:spcPts val="0"/>
                        </a:spcAft>
                      </a:pPr>
                      <a:r>
                        <a:rPr lang="en-US" sz="600">
                          <a:effectLst/>
                        </a:rPr>
                        <a:t> </a:t>
                      </a:r>
                      <a:endParaRPr lang="en-GB" sz="700">
                        <a:effectLst/>
                      </a:endParaRPr>
                    </a:p>
                    <a:p>
                      <a:pPr marL="64770">
                        <a:lnSpc>
                          <a:spcPct val="115000"/>
                        </a:lnSpc>
                        <a:spcAft>
                          <a:spcPts val="0"/>
                        </a:spcAft>
                      </a:pPr>
                      <a:r>
                        <a:rPr lang="en-US" sz="700" spc="-5">
                          <a:effectLst/>
                        </a:rPr>
                        <a:t>R</a:t>
                      </a:r>
                      <a:r>
                        <a:rPr lang="en-US" sz="700">
                          <a:effectLst/>
                        </a:rPr>
                        <a:t>e</a:t>
                      </a:r>
                      <a:r>
                        <a:rPr lang="en-US" sz="700" spc="-5">
                          <a:effectLst/>
                        </a:rPr>
                        <a:t>li</a:t>
                      </a:r>
                      <a:r>
                        <a:rPr lang="en-US" sz="700" spc="10">
                          <a:effectLst/>
                        </a:rPr>
                        <a:t>g</a:t>
                      </a:r>
                      <a:r>
                        <a:rPr lang="en-US" sz="700" spc="-5">
                          <a:effectLst/>
                        </a:rPr>
                        <a:t>i</a:t>
                      </a:r>
                      <a:r>
                        <a:rPr lang="en-US" sz="700">
                          <a:effectLst/>
                        </a:rPr>
                        <a:t>on a</a:t>
                      </a:r>
                      <a:r>
                        <a:rPr lang="en-US" sz="700" spc="-5">
                          <a:effectLst/>
                        </a:rPr>
                        <a:t>n</a:t>
                      </a:r>
                      <a:r>
                        <a:rPr lang="en-US" sz="700">
                          <a:effectLst/>
                        </a:rPr>
                        <a:t>d </a:t>
                      </a:r>
                      <a:r>
                        <a:rPr lang="en-US" sz="700" spc="10">
                          <a:effectLst/>
                        </a:rPr>
                        <a:t>t</a:t>
                      </a:r>
                      <a:r>
                        <a:rPr lang="en-US" sz="700">
                          <a:effectLst/>
                        </a:rPr>
                        <a:t>he</a:t>
                      </a:r>
                      <a:r>
                        <a:rPr lang="en-US" sz="700" spc="-10">
                          <a:effectLst/>
                        </a:rPr>
                        <a:t> </a:t>
                      </a:r>
                      <a:r>
                        <a:rPr lang="en-US" sz="700" spc="-5">
                          <a:effectLst/>
                        </a:rPr>
                        <a:t>i</a:t>
                      </a:r>
                      <a:r>
                        <a:rPr lang="en-US" sz="700">
                          <a:effectLst/>
                        </a:rPr>
                        <a:t>n</a:t>
                      </a:r>
                      <a:r>
                        <a:rPr lang="en-US" sz="700" spc="-5">
                          <a:effectLst/>
                        </a:rPr>
                        <a:t>di</a:t>
                      </a:r>
                      <a:r>
                        <a:rPr lang="en-US" sz="700" spc="-10">
                          <a:effectLst/>
                        </a:rPr>
                        <a:t>v</a:t>
                      </a:r>
                      <a:r>
                        <a:rPr lang="en-US" sz="700" spc="-5">
                          <a:effectLst/>
                        </a:rPr>
                        <a:t>i</a:t>
                      </a:r>
                      <a:r>
                        <a:rPr lang="en-US" sz="700">
                          <a:effectLst/>
                        </a:rPr>
                        <a:t>d</a:t>
                      </a:r>
                      <a:r>
                        <a:rPr lang="en-US" sz="700" spc="10">
                          <a:effectLst/>
                        </a:rPr>
                        <a:t>u</a:t>
                      </a:r>
                      <a:r>
                        <a:rPr lang="en-US" sz="700">
                          <a:effectLst/>
                        </a:rPr>
                        <a:t>al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162246934"/>
                  </a:ext>
                </a:extLst>
              </a:tr>
              <a:tr h="522514">
                <a:tc vMerge="1">
                  <a:txBody>
                    <a:bodyPr/>
                    <a:lstStyle/>
                    <a:p>
                      <a:endParaRPr lang="en-GB"/>
                    </a:p>
                  </a:txBody>
                  <a:tcPr/>
                </a:tc>
                <a:tc>
                  <a:txBody>
                    <a:bodyPr/>
                    <a:lstStyle/>
                    <a:p>
                      <a:pPr>
                        <a:lnSpc>
                          <a:spcPts val="750"/>
                        </a:lnSpc>
                        <a:spcBef>
                          <a:spcPts val="10"/>
                        </a:spcBef>
                        <a:spcAft>
                          <a:spcPts val="0"/>
                        </a:spcAft>
                      </a:pPr>
                      <a:r>
                        <a:rPr lang="en-US" sz="500" dirty="0">
                          <a:solidFill>
                            <a:schemeClr val="tx1"/>
                          </a:solidFill>
                          <a:effectLst/>
                        </a:rPr>
                        <a:t> </a:t>
                      </a:r>
                      <a:endParaRPr lang="en-GB" sz="700" dirty="0">
                        <a:solidFill>
                          <a:schemeClr val="tx1"/>
                        </a:solidFill>
                        <a:effectLst/>
                      </a:endParaRPr>
                    </a:p>
                    <a:p>
                      <a:pPr>
                        <a:lnSpc>
                          <a:spcPts val="1000"/>
                        </a:lnSpc>
                        <a:spcAft>
                          <a:spcPts val="0"/>
                        </a:spcAft>
                      </a:pPr>
                      <a:r>
                        <a:rPr lang="en-US" sz="600" dirty="0">
                          <a:solidFill>
                            <a:schemeClr val="tx1"/>
                          </a:solidFill>
                          <a:effectLst/>
                        </a:rPr>
                        <a:t> </a:t>
                      </a:r>
                      <a:endParaRPr lang="en-GB" sz="700" dirty="0">
                        <a:solidFill>
                          <a:schemeClr val="tx1"/>
                        </a:solidFill>
                        <a:effectLst/>
                      </a:endParaRPr>
                    </a:p>
                    <a:p>
                      <a:pPr marL="66675">
                        <a:lnSpc>
                          <a:spcPct val="115000"/>
                        </a:lnSpc>
                        <a:spcAft>
                          <a:spcPts val="0"/>
                        </a:spcAft>
                      </a:pPr>
                      <a:r>
                        <a:rPr lang="en-US" sz="700" spc="-5" dirty="0">
                          <a:solidFill>
                            <a:schemeClr val="tx1"/>
                          </a:solidFill>
                          <a:effectLst/>
                        </a:rPr>
                        <a:t>B</a:t>
                      </a:r>
                      <a:r>
                        <a:rPr lang="en-US" sz="700" dirty="0">
                          <a:solidFill>
                            <a:schemeClr val="tx1"/>
                          </a:solidFill>
                          <a:effectLst/>
                        </a:rPr>
                        <a:t>e</a:t>
                      </a:r>
                      <a:r>
                        <a:rPr lang="en-US" sz="700" spc="-5" dirty="0">
                          <a:solidFill>
                            <a:schemeClr val="tx1"/>
                          </a:solidFill>
                          <a:effectLst/>
                        </a:rPr>
                        <a:t>l</a:t>
                      </a:r>
                      <a:r>
                        <a:rPr lang="en-US" sz="700" dirty="0">
                          <a:solidFill>
                            <a:schemeClr val="tx1"/>
                          </a:solidFill>
                          <a:effectLst/>
                        </a:rPr>
                        <a:t>o</a:t>
                      </a:r>
                      <a:r>
                        <a:rPr lang="en-US" sz="700" spc="-5" dirty="0">
                          <a:solidFill>
                            <a:schemeClr val="tx1"/>
                          </a:solidFill>
                          <a:effectLst/>
                        </a:rPr>
                        <a:t>n</a:t>
                      </a:r>
                      <a:r>
                        <a:rPr lang="en-US" sz="700" spc="10" dirty="0">
                          <a:solidFill>
                            <a:schemeClr val="tx1"/>
                          </a:solidFill>
                          <a:effectLst/>
                        </a:rPr>
                        <a:t>g</a:t>
                      </a:r>
                      <a:r>
                        <a:rPr lang="en-US" sz="700" spc="-5" dirty="0">
                          <a:solidFill>
                            <a:schemeClr val="tx1"/>
                          </a:solidFill>
                          <a:effectLst/>
                        </a:rPr>
                        <a:t>i</a:t>
                      </a:r>
                      <a:r>
                        <a:rPr lang="en-US" sz="700" dirty="0">
                          <a:solidFill>
                            <a:schemeClr val="tx1"/>
                          </a:solidFill>
                          <a:effectLst/>
                        </a:rPr>
                        <a:t>ng</a:t>
                      </a:r>
                      <a:endParaRPr lang="en-GB"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a:lnSpc>
                          <a:spcPts val="1100"/>
                        </a:lnSpc>
                        <a:spcBef>
                          <a:spcPts val="60"/>
                        </a:spcBef>
                        <a:spcAft>
                          <a:spcPts val="0"/>
                        </a:spcAft>
                      </a:pPr>
                      <a:r>
                        <a:rPr lang="en-US" sz="700" dirty="0">
                          <a:effectLst/>
                        </a:rPr>
                        <a:t> </a:t>
                      </a:r>
                      <a:endParaRPr lang="en-GB" sz="700" dirty="0">
                        <a:effectLst/>
                      </a:endParaRPr>
                    </a:p>
                    <a:p>
                      <a:pPr marL="64770" marR="452755">
                        <a:lnSpc>
                          <a:spcPts val="1260"/>
                        </a:lnSpc>
                        <a:spcAft>
                          <a:spcPts val="0"/>
                        </a:spcAft>
                      </a:pPr>
                      <a:r>
                        <a:rPr lang="en-US" sz="700" spc="-5" dirty="0">
                          <a:effectLst/>
                        </a:rPr>
                        <a:t>R</a:t>
                      </a:r>
                      <a:r>
                        <a:rPr lang="en-US" sz="700" dirty="0">
                          <a:effectLst/>
                        </a:rPr>
                        <a:t>e</a:t>
                      </a:r>
                      <a:r>
                        <a:rPr lang="en-US" sz="700" spc="-5" dirty="0">
                          <a:effectLst/>
                        </a:rPr>
                        <a:t>li</a:t>
                      </a:r>
                      <a:r>
                        <a:rPr lang="en-US" sz="700" spc="10" dirty="0">
                          <a:effectLst/>
                        </a:rPr>
                        <a:t>g</a:t>
                      </a:r>
                      <a:r>
                        <a:rPr lang="en-US" sz="700" spc="-5" dirty="0">
                          <a:effectLst/>
                        </a:rPr>
                        <a:t>i</a:t>
                      </a:r>
                      <a:r>
                        <a:rPr lang="en-US" sz="700" dirty="0">
                          <a:effectLst/>
                        </a:rPr>
                        <a:t>o</a:t>
                      </a:r>
                      <a:r>
                        <a:rPr lang="en-US" sz="700" spc="-5" dirty="0">
                          <a:effectLst/>
                        </a:rPr>
                        <a:t>n</a:t>
                      </a:r>
                      <a:r>
                        <a:rPr lang="en-US" sz="700" dirty="0">
                          <a:effectLst/>
                        </a:rPr>
                        <a:t>, </a:t>
                      </a:r>
                      <a:r>
                        <a:rPr lang="en-US" sz="700" spc="15" dirty="0">
                          <a:effectLst/>
                        </a:rPr>
                        <a:t>f</a:t>
                      </a:r>
                      <a:r>
                        <a:rPr lang="en-US" sz="700" spc="-15" dirty="0">
                          <a:effectLst/>
                        </a:rPr>
                        <a:t>a</a:t>
                      </a:r>
                      <a:r>
                        <a:rPr lang="en-US" sz="700" spc="5" dirty="0">
                          <a:effectLst/>
                        </a:rPr>
                        <a:t>m</a:t>
                      </a:r>
                      <a:r>
                        <a:rPr lang="en-US" sz="700" spc="-5" dirty="0">
                          <a:effectLst/>
                        </a:rPr>
                        <a:t>il</a:t>
                      </a:r>
                      <a:r>
                        <a:rPr lang="en-US" sz="700" dirty="0">
                          <a:effectLst/>
                        </a:rPr>
                        <a:t>y</a:t>
                      </a:r>
                      <a:r>
                        <a:rPr lang="en-US" sz="700" spc="-5" dirty="0">
                          <a:effectLst/>
                        </a:rPr>
                        <a:t> </a:t>
                      </a:r>
                      <a:r>
                        <a:rPr lang="en-US" sz="700" dirty="0">
                          <a:effectLst/>
                        </a:rPr>
                        <a:t>a</a:t>
                      </a:r>
                      <a:r>
                        <a:rPr lang="en-US" sz="700" spc="-5" dirty="0">
                          <a:effectLst/>
                        </a:rPr>
                        <a:t>n</a:t>
                      </a:r>
                      <a:r>
                        <a:rPr lang="en-US" sz="700" dirty="0">
                          <a:effectLst/>
                        </a:rPr>
                        <a:t>d com</a:t>
                      </a:r>
                      <a:r>
                        <a:rPr lang="en-US" sz="700" spc="5" dirty="0">
                          <a:effectLst/>
                        </a:rPr>
                        <a:t>m</a:t>
                      </a:r>
                      <a:r>
                        <a:rPr lang="en-US" sz="700" dirty="0">
                          <a:effectLst/>
                        </a:rPr>
                        <a:t>u</a:t>
                      </a:r>
                      <a:r>
                        <a:rPr lang="en-US" sz="700" spc="-5" dirty="0">
                          <a:effectLst/>
                        </a:rPr>
                        <a:t>n</a:t>
                      </a:r>
                      <a:r>
                        <a:rPr lang="en-US" sz="700" spc="-15" dirty="0">
                          <a:effectLst/>
                        </a:rPr>
                        <a:t>i</a:t>
                      </a:r>
                      <a:r>
                        <a:rPr lang="en-US" sz="700" spc="5" dirty="0">
                          <a:effectLst/>
                        </a:rPr>
                        <a:t>t</a:t>
                      </a:r>
                      <a:r>
                        <a:rPr lang="en-US" sz="700" dirty="0">
                          <a:effectLst/>
                        </a:rPr>
                        <a:t>y</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707585481"/>
                  </a:ext>
                </a:extLst>
              </a:tr>
              <a:tr h="506352">
                <a:tc gridSpan="2">
                  <a:txBody>
                    <a:bodyPr/>
                    <a:lstStyle/>
                    <a:p>
                      <a:pPr>
                        <a:lnSpc>
                          <a:spcPct val="115000"/>
                        </a:lnSpc>
                        <a:spcAft>
                          <a:spcPts val="1000"/>
                        </a:spcAft>
                      </a:pPr>
                      <a:r>
                        <a:rPr lang="en-US"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tc hMerge="1">
                  <a:txBody>
                    <a:bodyPr/>
                    <a:lstStyle/>
                    <a:p>
                      <a:endParaRPr lang="en-GB"/>
                    </a:p>
                  </a:txBody>
                  <a:tcPr/>
                </a:tc>
                <a:tc>
                  <a:txBody>
                    <a:bodyPr/>
                    <a:lstStyle/>
                    <a:p>
                      <a:pPr>
                        <a:lnSpc>
                          <a:spcPts val="850"/>
                        </a:lnSpc>
                        <a:spcBef>
                          <a:spcPts val="45"/>
                        </a:spcBef>
                        <a:spcAft>
                          <a:spcPts val="0"/>
                        </a:spcAft>
                      </a:pPr>
                      <a:r>
                        <a:rPr lang="en-US" sz="500" dirty="0">
                          <a:effectLst/>
                        </a:rPr>
                        <a:t> </a:t>
                      </a:r>
                      <a:endParaRPr lang="en-GB" sz="700" dirty="0">
                        <a:effectLst/>
                      </a:endParaRPr>
                    </a:p>
                    <a:p>
                      <a:pPr>
                        <a:lnSpc>
                          <a:spcPts val="1000"/>
                        </a:lnSpc>
                        <a:spcAft>
                          <a:spcPts val="0"/>
                        </a:spcAft>
                      </a:pPr>
                      <a:r>
                        <a:rPr lang="en-US" sz="600" dirty="0">
                          <a:effectLst/>
                        </a:rPr>
                        <a:t> </a:t>
                      </a:r>
                      <a:endParaRPr lang="en-GB" sz="700" dirty="0">
                        <a:effectLst/>
                      </a:endParaRPr>
                    </a:p>
                    <a:p>
                      <a:pPr marL="64770" marR="310515">
                        <a:lnSpc>
                          <a:spcPts val="1260"/>
                        </a:lnSpc>
                        <a:spcAft>
                          <a:spcPts val="0"/>
                        </a:spcAft>
                      </a:pPr>
                      <a:r>
                        <a:rPr lang="en-US" sz="700" spc="-5" dirty="0">
                          <a:effectLst/>
                        </a:rPr>
                        <a:t>B</a:t>
                      </a:r>
                      <a:r>
                        <a:rPr lang="en-US" sz="700" dirty="0">
                          <a:effectLst/>
                        </a:rPr>
                        <a:t>e</a:t>
                      </a:r>
                      <a:r>
                        <a:rPr lang="en-US" sz="700" spc="-5" dirty="0">
                          <a:effectLst/>
                        </a:rPr>
                        <a:t>li</a:t>
                      </a:r>
                      <a:r>
                        <a:rPr lang="en-US" sz="700" dirty="0">
                          <a:effectLst/>
                        </a:rPr>
                        <a:t>e</a:t>
                      </a:r>
                      <a:r>
                        <a:rPr lang="en-US" sz="700" spc="15" dirty="0">
                          <a:effectLst/>
                        </a:rPr>
                        <a:t>f</a:t>
                      </a:r>
                      <a:r>
                        <a:rPr lang="en-US" sz="700" dirty="0">
                          <a:effectLst/>
                        </a:rPr>
                        <a:t>s</a:t>
                      </a:r>
                      <a:r>
                        <a:rPr lang="en-US" sz="700" spc="5" dirty="0">
                          <a:effectLst/>
                        </a:rPr>
                        <a:t> </a:t>
                      </a:r>
                      <a:r>
                        <a:rPr lang="en-US" sz="700" spc="-5" dirty="0">
                          <a:effectLst/>
                        </a:rPr>
                        <a:t>i</a:t>
                      </a:r>
                      <a:r>
                        <a:rPr lang="en-US" sz="700" dirty="0">
                          <a:effectLst/>
                        </a:rPr>
                        <a:t>n</a:t>
                      </a:r>
                      <a:r>
                        <a:rPr lang="en-US" sz="700" spc="-10" dirty="0">
                          <a:effectLst/>
                        </a:rPr>
                        <a:t> </a:t>
                      </a:r>
                      <a:r>
                        <a:rPr lang="en-US" sz="700" dirty="0">
                          <a:effectLst/>
                        </a:rPr>
                        <a:t>acti</a:t>
                      </a:r>
                      <a:r>
                        <a:rPr lang="en-US" sz="700" spc="-5" dirty="0">
                          <a:effectLst/>
                        </a:rPr>
                        <a:t>o</a:t>
                      </a:r>
                      <a:r>
                        <a:rPr lang="en-US" sz="700" dirty="0">
                          <a:effectLst/>
                        </a:rPr>
                        <a:t>n in</a:t>
                      </a:r>
                      <a:r>
                        <a:rPr lang="en-US" sz="700" spc="-10" dirty="0">
                          <a:effectLst/>
                        </a:rPr>
                        <a:t> </a:t>
                      </a:r>
                      <a:r>
                        <a:rPr lang="en-US" sz="700" spc="5" dirty="0">
                          <a:effectLst/>
                        </a:rPr>
                        <a:t>t</a:t>
                      </a:r>
                      <a:r>
                        <a:rPr lang="en-US" sz="700" dirty="0">
                          <a:effectLst/>
                        </a:rPr>
                        <a:t>he </a:t>
                      </a:r>
                      <a:r>
                        <a:rPr lang="en-US" sz="700" spc="-15" dirty="0">
                          <a:effectLst/>
                        </a:rPr>
                        <a:t>w</a:t>
                      </a:r>
                      <a:r>
                        <a:rPr lang="en-US" sz="700" dirty="0">
                          <a:effectLst/>
                        </a:rPr>
                        <a:t>orld</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720448541"/>
                  </a:ext>
                </a:extLst>
              </a:tr>
            </a:tbl>
          </a:graphicData>
        </a:graphic>
      </p:graphicFrame>
    </p:spTree>
    <p:extLst>
      <p:ext uri="{BB962C8B-B14F-4D97-AF65-F5344CB8AC3E}">
        <p14:creationId xmlns:p14="http://schemas.microsoft.com/office/powerpoint/2010/main" val="142853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B152-799C-AD92-1819-7EF7AE8539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DBEE4F-6269-F861-663B-E994D1B0869B}"/>
              </a:ext>
            </a:extLst>
          </p:cNvPr>
          <p:cNvSpPr>
            <a:spLocks noGrp="1"/>
          </p:cNvSpPr>
          <p:nvPr>
            <p:ph idx="1"/>
          </p:nvPr>
        </p:nvSpPr>
        <p:spPr>
          <a:xfrm>
            <a:off x="684212" y="685800"/>
            <a:ext cx="11139054" cy="941340"/>
          </a:xfrm>
        </p:spPr>
        <p:txBody>
          <a:bodyPr/>
          <a:lstStyle/>
          <a:p>
            <a:pPr marL="0" indent="0">
              <a:buNone/>
            </a:pPr>
            <a:r>
              <a:rPr lang="en-US" dirty="0"/>
              <a:t>For Early Years, the overarching theme is 'SPECIAL'. The curriculum is divided up into Being Special, Special People, Special Times and Special </a:t>
            </a:r>
            <a:r>
              <a:rPr lang="en-US" dirty="0" smtClean="0"/>
              <a:t>Places.</a:t>
            </a:r>
            <a:endParaRPr lang="en-US" dirty="0"/>
          </a:p>
        </p:txBody>
      </p:sp>
      <p:pic>
        <p:nvPicPr>
          <p:cNvPr id="4" name="Picture 4" descr="A screenshot of a web page&#10;&#10;Description automatically generated">
            <a:extLst>
              <a:ext uri="{FF2B5EF4-FFF2-40B4-BE49-F238E27FC236}">
                <a16:creationId xmlns:a16="http://schemas.microsoft.com/office/drawing/2014/main" id="{94C7728B-C064-4DCB-3F28-579123B39E1B}"/>
              </a:ext>
            </a:extLst>
          </p:cNvPr>
          <p:cNvPicPr>
            <a:picLocks noChangeAspect="1"/>
          </p:cNvPicPr>
          <p:nvPr/>
        </p:nvPicPr>
        <p:blipFill>
          <a:blip r:embed="rId2"/>
          <a:stretch>
            <a:fillRect/>
          </a:stretch>
        </p:blipFill>
        <p:spPr>
          <a:xfrm>
            <a:off x="1856509" y="1613060"/>
            <a:ext cx="8478981" cy="4906498"/>
          </a:xfrm>
          <a:prstGeom prst="rect">
            <a:avLst/>
          </a:prstGeom>
        </p:spPr>
      </p:pic>
    </p:spTree>
    <p:extLst>
      <p:ext uri="{BB962C8B-B14F-4D97-AF65-F5344CB8AC3E}">
        <p14:creationId xmlns:p14="http://schemas.microsoft.com/office/powerpoint/2010/main" val="370691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419217" cy="1129937"/>
          </a:xfrm>
        </p:spPr>
        <p:txBody>
          <a:bodyPr/>
          <a:lstStyle/>
          <a:p>
            <a:pPr marL="0" indent="0">
              <a:buNone/>
            </a:pPr>
            <a:r>
              <a:rPr lang="en-GB" dirty="0" smtClean="0"/>
              <a:t>The SPECIAL themes for EYFS are mapped out across the year and enquiry-based learning questions are used as a stimulus for each term. This is the same for both Year A and Year B.</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973529476"/>
              </p:ext>
            </p:extLst>
          </p:nvPr>
        </p:nvGraphicFramePr>
        <p:xfrm>
          <a:off x="953135" y="2342559"/>
          <a:ext cx="9444899" cy="2229441"/>
        </p:xfrm>
        <a:graphic>
          <a:graphicData uri="http://schemas.openxmlformats.org/drawingml/2006/table">
            <a:tbl>
              <a:tblPr firstRow="1" firstCol="1" bandRow="1">
                <a:tableStyleId>{5C22544A-7EE6-4342-B048-85BDC9FD1C3A}</a:tableStyleId>
              </a:tblPr>
              <a:tblGrid>
                <a:gridCol w="883812">
                  <a:extLst>
                    <a:ext uri="{9D8B030D-6E8A-4147-A177-3AD203B41FA5}">
                      <a16:colId xmlns:a16="http://schemas.microsoft.com/office/drawing/2014/main" val="2241131170"/>
                    </a:ext>
                  </a:extLst>
                </a:gridCol>
                <a:gridCol w="1442009">
                  <a:extLst>
                    <a:ext uri="{9D8B030D-6E8A-4147-A177-3AD203B41FA5}">
                      <a16:colId xmlns:a16="http://schemas.microsoft.com/office/drawing/2014/main" val="3045054949"/>
                    </a:ext>
                  </a:extLst>
                </a:gridCol>
                <a:gridCol w="1506098">
                  <a:extLst>
                    <a:ext uri="{9D8B030D-6E8A-4147-A177-3AD203B41FA5}">
                      <a16:colId xmlns:a16="http://schemas.microsoft.com/office/drawing/2014/main" val="2495204892"/>
                    </a:ext>
                  </a:extLst>
                </a:gridCol>
                <a:gridCol w="1376886">
                  <a:extLst>
                    <a:ext uri="{9D8B030D-6E8A-4147-A177-3AD203B41FA5}">
                      <a16:colId xmlns:a16="http://schemas.microsoft.com/office/drawing/2014/main" val="3507333520"/>
                    </a:ext>
                  </a:extLst>
                </a:gridCol>
                <a:gridCol w="1488525">
                  <a:extLst>
                    <a:ext uri="{9D8B030D-6E8A-4147-A177-3AD203B41FA5}">
                      <a16:colId xmlns:a16="http://schemas.microsoft.com/office/drawing/2014/main" val="741769115"/>
                    </a:ext>
                  </a:extLst>
                </a:gridCol>
                <a:gridCol w="1348976">
                  <a:extLst>
                    <a:ext uri="{9D8B030D-6E8A-4147-A177-3AD203B41FA5}">
                      <a16:colId xmlns:a16="http://schemas.microsoft.com/office/drawing/2014/main" val="1020839645"/>
                    </a:ext>
                  </a:extLst>
                </a:gridCol>
                <a:gridCol w="1398593">
                  <a:extLst>
                    <a:ext uri="{9D8B030D-6E8A-4147-A177-3AD203B41FA5}">
                      <a16:colId xmlns:a16="http://schemas.microsoft.com/office/drawing/2014/main" val="1225619192"/>
                    </a:ext>
                  </a:extLst>
                </a:gridCol>
              </a:tblGrid>
              <a:tr h="336745">
                <a:tc>
                  <a:txBody>
                    <a:bodyPr/>
                    <a:lstStyle/>
                    <a:p>
                      <a:pPr algn="ctr">
                        <a:lnSpc>
                          <a:spcPct val="107000"/>
                        </a:lnSpc>
                        <a:spcAft>
                          <a:spcPts val="0"/>
                        </a:spcAft>
                      </a:pPr>
                      <a:r>
                        <a:rPr lang="en-GB" sz="1100">
                          <a:effectLst/>
                        </a:rPr>
                        <a:t>Year 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Term 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385818"/>
                  </a:ext>
                </a:extLst>
              </a:tr>
              <a:tr h="1892696">
                <a:tc>
                  <a:txBody>
                    <a:bodyPr/>
                    <a:lstStyle/>
                    <a:p>
                      <a:pPr marL="71755" marR="71755" algn="ctr">
                        <a:lnSpc>
                          <a:spcPct val="107000"/>
                        </a:lnSpc>
                        <a:spcAft>
                          <a:spcPts val="0"/>
                        </a:spcAft>
                      </a:pPr>
                      <a:r>
                        <a:rPr lang="en-GB" sz="1100">
                          <a:effectLst/>
                        </a:rPr>
                        <a:t>EYFS/Y1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en-GB" sz="1100">
                          <a:effectLst/>
                        </a:rPr>
                        <a:t>Being Special</a:t>
                      </a:r>
                    </a:p>
                    <a:p>
                      <a:pPr algn="ctr">
                        <a:lnSpc>
                          <a:spcPct val="107000"/>
                        </a:lnSpc>
                        <a:spcAft>
                          <a:spcPts val="0"/>
                        </a:spcAft>
                      </a:pPr>
                      <a:r>
                        <a:rPr lang="en-GB" sz="1100">
                          <a:effectLst/>
                        </a:rPr>
                        <a:t> </a:t>
                      </a:r>
                    </a:p>
                    <a:p>
                      <a:pPr algn="ctr">
                        <a:lnSpc>
                          <a:spcPct val="107000"/>
                        </a:lnSpc>
                        <a:spcAft>
                          <a:spcPts val="0"/>
                        </a:spcAft>
                      </a:pPr>
                      <a:r>
                        <a:rPr lang="en-GB" sz="1100">
                          <a:effectLst/>
                        </a:rPr>
                        <a:t>What things are special to me?</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p>
                    <a:p>
                      <a:pPr algn="ctr">
                        <a:lnSpc>
                          <a:spcPct val="107000"/>
                        </a:lnSpc>
                        <a:spcAft>
                          <a:spcPts val="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Christmas</a:t>
                      </a:r>
                    </a:p>
                    <a:p>
                      <a:pPr>
                        <a:lnSpc>
                          <a:spcPct val="107000"/>
                        </a:lnSpc>
                        <a:spcAft>
                          <a:spcPts val="0"/>
                        </a:spcAft>
                      </a:pPr>
                      <a:r>
                        <a:rPr lang="en-GB" sz="1100">
                          <a:effectLst/>
                        </a:rPr>
                        <a:t> </a:t>
                      </a:r>
                    </a:p>
                    <a:p>
                      <a:pPr algn="ctr">
                        <a:lnSpc>
                          <a:spcPct val="107000"/>
                        </a:lnSpc>
                        <a:spcAft>
                          <a:spcPts val="0"/>
                        </a:spcAft>
                      </a:pPr>
                      <a:r>
                        <a:rPr lang="en-GB" sz="1100">
                          <a:effectLst/>
                        </a:rPr>
                        <a:t>Why is Christmas a special time?</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Special Books</a:t>
                      </a:r>
                    </a:p>
                    <a:p>
                      <a:pPr algn="ctr">
                        <a:lnSpc>
                          <a:spcPct val="107000"/>
                        </a:lnSpc>
                        <a:spcAft>
                          <a:spcPts val="0"/>
                        </a:spcAft>
                      </a:pPr>
                      <a:r>
                        <a:rPr lang="en-GB" sz="1100">
                          <a:effectLst/>
                        </a:rPr>
                        <a:t> </a:t>
                      </a:r>
                    </a:p>
                    <a:p>
                      <a:pPr algn="ctr">
                        <a:lnSpc>
                          <a:spcPct val="107000"/>
                        </a:lnSpc>
                        <a:spcAft>
                          <a:spcPts val="0"/>
                        </a:spcAft>
                      </a:pPr>
                      <a:r>
                        <a:rPr lang="en-GB" sz="1100">
                          <a:effectLst/>
                        </a:rPr>
                        <a:t>Which stories are special and why?</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Easter</a:t>
                      </a:r>
                    </a:p>
                    <a:p>
                      <a:pPr algn="ctr">
                        <a:lnSpc>
                          <a:spcPct val="107000"/>
                        </a:lnSpc>
                        <a:spcAft>
                          <a:spcPts val="0"/>
                        </a:spcAft>
                      </a:pPr>
                      <a:r>
                        <a:rPr lang="en-GB" sz="1100">
                          <a:effectLst/>
                        </a:rPr>
                        <a:t> </a:t>
                      </a:r>
                    </a:p>
                    <a:p>
                      <a:pPr algn="ctr">
                        <a:lnSpc>
                          <a:spcPct val="107000"/>
                        </a:lnSpc>
                        <a:spcAft>
                          <a:spcPts val="0"/>
                        </a:spcAft>
                      </a:pPr>
                      <a:r>
                        <a:rPr lang="en-GB" sz="1100">
                          <a:effectLst/>
                        </a:rPr>
                        <a:t>Why is Easter a special time?</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 </a:t>
                      </a:r>
                    </a:p>
                    <a:p>
                      <a:pPr algn="ctr">
                        <a:lnSpc>
                          <a:spcPct val="107000"/>
                        </a:lnSpc>
                        <a:spcAft>
                          <a:spcPts val="0"/>
                        </a:spcAft>
                      </a:pPr>
                      <a:r>
                        <a:rPr lang="en-GB" sz="1100">
                          <a:effectLst/>
                        </a:rPr>
                        <a:t>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Special Places</a:t>
                      </a:r>
                    </a:p>
                    <a:p>
                      <a:pPr algn="ctr">
                        <a:lnSpc>
                          <a:spcPct val="107000"/>
                        </a:lnSpc>
                        <a:spcAft>
                          <a:spcPts val="0"/>
                        </a:spcAft>
                      </a:pPr>
                      <a:r>
                        <a:rPr lang="en-GB" sz="1100">
                          <a:effectLst/>
                        </a:rPr>
                        <a:t> </a:t>
                      </a:r>
                    </a:p>
                    <a:p>
                      <a:pPr algn="ctr">
                        <a:lnSpc>
                          <a:spcPct val="107000"/>
                        </a:lnSpc>
                        <a:spcAft>
                          <a:spcPts val="0"/>
                        </a:spcAft>
                      </a:pPr>
                      <a:r>
                        <a:rPr lang="en-GB" sz="1100">
                          <a:effectLst/>
                        </a:rPr>
                        <a:t>What makes a place special?</a:t>
                      </a:r>
                    </a:p>
                    <a:p>
                      <a:pPr algn="ctr">
                        <a:lnSpc>
                          <a:spcPct val="107000"/>
                        </a:lnSpc>
                        <a:spcAft>
                          <a:spcPts val="0"/>
                        </a:spcAft>
                      </a:pPr>
                      <a:r>
                        <a:rPr lang="en-GB" sz="1100">
                          <a:effectLst/>
                        </a:rPr>
                        <a:t> </a:t>
                      </a:r>
                    </a:p>
                    <a:p>
                      <a:pPr algn="ctr">
                        <a:lnSpc>
                          <a:spcPct val="107000"/>
                        </a:lnSpc>
                        <a:spcAft>
                          <a:spcPts val="0"/>
                        </a:spcAft>
                      </a:pPr>
                      <a:r>
                        <a:rPr lang="en-GB" sz="1100">
                          <a:effectLst/>
                        </a:rPr>
                        <a:t>Islam or Christianity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rPr>
                        <a:t>Special People</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Which people are special and why?</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Christianity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556642"/>
                  </a:ext>
                </a:extLst>
              </a:tr>
            </a:tbl>
          </a:graphicData>
        </a:graphic>
      </p:graphicFrame>
    </p:spTree>
    <p:extLst>
      <p:ext uri="{BB962C8B-B14F-4D97-AF65-F5344CB8AC3E}">
        <p14:creationId xmlns:p14="http://schemas.microsoft.com/office/powerpoint/2010/main" val="53341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7AA3D-3AF9-64EF-8FC7-D0B68FD271DD}"/>
              </a:ext>
            </a:extLst>
          </p:cNvPr>
          <p:cNvSpPr>
            <a:spLocks noGrp="1"/>
          </p:cNvSpPr>
          <p:nvPr>
            <p:ph idx="1"/>
          </p:nvPr>
        </p:nvSpPr>
        <p:spPr>
          <a:xfrm>
            <a:off x="684212" y="685800"/>
            <a:ext cx="10723418" cy="1010613"/>
          </a:xfrm>
        </p:spPr>
        <p:txBody>
          <a:bodyPr/>
          <a:lstStyle/>
          <a:p>
            <a:pPr marL="0" indent="0">
              <a:buNone/>
            </a:pPr>
            <a:r>
              <a:rPr lang="en-US" dirty="0" smtClean="0"/>
              <a:t>For Key Stages 1 and 2, Enquiry </a:t>
            </a:r>
            <a:r>
              <a:rPr lang="en-US" dirty="0"/>
              <a:t>Based Learning </a:t>
            </a:r>
            <a:r>
              <a:rPr lang="en-US" dirty="0" smtClean="0"/>
              <a:t>Questions are used as a stimulus. There are 10 EBLQs for Key Stage 1 and 17 for Key Stage 2.</a:t>
            </a:r>
            <a:endParaRPr lang="en-US" dirty="0"/>
          </a:p>
        </p:txBody>
      </p:sp>
      <p:pic>
        <p:nvPicPr>
          <p:cNvPr id="4" name="Picture 4" descr="A white background with black text&#10;&#10;Description automatically generated">
            <a:extLst>
              <a:ext uri="{FF2B5EF4-FFF2-40B4-BE49-F238E27FC236}">
                <a16:creationId xmlns:a16="http://schemas.microsoft.com/office/drawing/2014/main" id="{F9F7D979-CB5C-2A05-5867-9FE1BE1EFF98}"/>
              </a:ext>
            </a:extLst>
          </p:cNvPr>
          <p:cNvPicPr>
            <a:picLocks noChangeAspect="1"/>
          </p:cNvPicPr>
          <p:nvPr/>
        </p:nvPicPr>
        <p:blipFill>
          <a:blip r:embed="rId2"/>
          <a:stretch>
            <a:fillRect/>
          </a:stretch>
        </p:blipFill>
        <p:spPr>
          <a:xfrm>
            <a:off x="83127" y="2049888"/>
            <a:ext cx="6553466" cy="3658581"/>
          </a:xfrm>
          <a:prstGeom prst="rect">
            <a:avLst/>
          </a:prstGeom>
        </p:spPr>
      </p:pic>
      <p:pic>
        <p:nvPicPr>
          <p:cNvPr id="5" name="Picture 5" descr="A white background with black and white text&#10;&#10;Description automatically generated">
            <a:extLst>
              <a:ext uri="{FF2B5EF4-FFF2-40B4-BE49-F238E27FC236}">
                <a16:creationId xmlns:a16="http://schemas.microsoft.com/office/drawing/2014/main" id="{59B63EDF-8D85-633E-F237-0DDDC1A49394}"/>
              </a:ext>
            </a:extLst>
          </p:cNvPr>
          <p:cNvPicPr>
            <a:picLocks noChangeAspect="1"/>
          </p:cNvPicPr>
          <p:nvPr/>
        </p:nvPicPr>
        <p:blipFill>
          <a:blip r:embed="rId3"/>
          <a:stretch>
            <a:fillRect/>
          </a:stretch>
        </p:blipFill>
        <p:spPr>
          <a:xfrm>
            <a:off x="6761017" y="1696413"/>
            <a:ext cx="5278581" cy="4822820"/>
          </a:xfrm>
          <a:prstGeom prst="rect">
            <a:avLst/>
          </a:prstGeom>
        </p:spPr>
      </p:pic>
    </p:spTree>
    <p:extLst>
      <p:ext uri="{BB962C8B-B14F-4D97-AF65-F5344CB8AC3E}">
        <p14:creationId xmlns:p14="http://schemas.microsoft.com/office/powerpoint/2010/main" val="58993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4E55ABF-5F0B-6FEA-8767-5ECC376F4D8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0" name="Picture 10" descr="A white grid with black text&#10;&#10;Description automatically generated">
            <a:extLst>
              <a:ext uri="{FF2B5EF4-FFF2-40B4-BE49-F238E27FC236}">
                <a16:creationId xmlns:a16="http://schemas.microsoft.com/office/drawing/2014/main" id="{0CB0CFCD-1190-58AB-26E5-0484D2F42B78}"/>
              </a:ext>
            </a:extLst>
          </p:cNvPr>
          <p:cNvPicPr>
            <a:picLocks noGrp="1" noChangeAspect="1"/>
          </p:cNvPicPr>
          <p:nvPr>
            <p:ph idx="1"/>
          </p:nvPr>
        </p:nvPicPr>
        <p:blipFill>
          <a:blip r:embed="rId3"/>
          <a:stretch>
            <a:fillRect/>
          </a:stretch>
        </p:blipFill>
        <p:spPr>
          <a:xfrm>
            <a:off x="290719" y="683814"/>
            <a:ext cx="3621719" cy="5402503"/>
          </a:xfrm>
        </p:spPr>
      </p:pic>
      <p:pic>
        <p:nvPicPr>
          <p:cNvPr id="3" name="Picture 3" descr="A white sheet of paper with black text&#10;&#10;Description automatically generated">
            <a:extLst>
              <a:ext uri="{FF2B5EF4-FFF2-40B4-BE49-F238E27FC236}">
                <a16:creationId xmlns:a16="http://schemas.microsoft.com/office/drawing/2014/main" id="{49DB7C6F-0228-CBEA-E10C-9E40DBA33DC6}"/>
              </a:ext>
            </a:extLst>
          </p:cNvPr>
          <p:cNvPicPr>
            <a:picLocks noChangeAspect="1"/>
          </p:cNvPicPr>
          <p:nvPr/>
        </p:nvPicPr>
        <p:blipFill>
          <a:blip r:embed="rId4"/>
          <a:stretch>
            <a:fillRect/>
          </a:stretch>
        </p:blipFill>
        <p:spPr>
          <a:xfrm>
            <a:off x="4138882" y="680071"/>
            <a:ext cx="3554801" cy="5406246"/>
          </a:xfrm>
          <a:prstGeom prst="rect">
            <a:avLst/>
          </a:prstGeom>
        </p:spPr>
      </p:pic>
      <p:pic>
        <p:nvPicPr>
          <p:cNvPr id="4" name="Picture 5" descr="A white rectangular grid with black text&#10;&#10;Description automatically generated">
            <a:extLst>
              <a:ext uri="{FF2B5EF4-FFF2-40B4-BE49-F238E27FC236}">
                <a16:creationId xmlns:a16="http://schemas.microsoft.com/office/drawing/2014/main" id="{6F775B63-AEC6-F166-7F08-A7E27D3B4B5B}"/>
              </a:ext>
            </a:extLst>
          </p:cNvPr>
          <p:cNvPicPr>
            <a:picLocks noChangeAspect="1"/>
          </p:cNvPicPr>
          <p:nvPr/>
        </p:nvPicPr>
        <p:blipFill>
          <a:blip r:embed="rId5"/>
          <a:stretch>
            <a:fillRect/>
          </a:stretch>
        </p:blipFill>
        <p:spPr>
          <a:xfrm>
            <a:off x="7920127" y="1456426"/>
            <a:ext cx="3669820" cy="3168769"/>
          </a:xfrm>
          <a:prstGeom prst="rect">
            <a:avLst/>
          </a:prstGeom>
        </p:spPr>
      </p:pic>
      <p:sp>
        <p:nvSpPr>
          <p:cNvPr id="6" name="TextBox 5">
            <a:extLst>
              <a:ext uri="{FF2B5EF4-FFF2-40B4-BE49-F238E27FC236}">
                <a16:creationId xmlns:a16="http://schemas.microsoft.com/office/drawing/2014/main" id="{AE4FD971-4F6E-23F8-A942-E72E9E19E2EB}"/>
              </a:ext>
            </a:extLst>
          </p:cNvPr>
          <p:cNvSpPr txBox="1"/>
          <p:nvPr/>
        </p:nvSpPr>
        <p:spPr>
          <a:xfrm>
            <a:off x="7966010" y="5003540"/>
            <a:ext cx="35806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solidFill>
                  <a:schemeClr val="bg1"/>
                </a:solidFill>
                <a:latin typeface="Ebrima"/>
                <a:ea typeface="Ebrima"/>
                <a:cs typeface="Ebrima"/>
              </a:rPr>
              <a:t>All of the enquiry-based learning questions for both Key Stages have been mapped out across a 2 year rolling </a:t>
            </a:r>
            <a:r>
              <a:rPr lang="en-US" dirty="0" err="1" smtClean="0">
                <a:solidFill>
                  <a:schemeClr val="bg1"/>
                </a:solidFill>
                <a:latin typeface="Ebrima"/>
                <a:ea typeface="Ebrima"/>
                <a:cs typeface="Ebrima"/>
              </a:rPr>
              <a:t>programme</a:t>
            </a:r>
            <a:r>
              <a:rPr lang="en-US" dirty="0" smtClean="0">
                <a:solidFill>
                  <a:schemeClr val="bg1"/>
                </a:solidFill>
                <a:latin typeface="Ebrima"/>
                <a:ea typeface="Ebrima"/>
                <a:cs typeface="Ebrima"/>
              </a:rPr>
              <a:t>. This ensures coverage and progression.</a:t>
            </a:r>
            <a:endParaRPr lang="en-US" dirty="0">
              <a:solidFill>
                <a:schemeClr val="bg1"/>
              </a:solidFill>
              <a:latin typeface="Ebrima"/>
              <a:ea typeface="Ebrima"/>
              <a:cs typeface="Ebrima"/>
            </a:endParaRPr>
          </a:p>
        </p:txBody>
      </p:sp>
    </p:spTree>
    <p:extLst>
      <p:ext uri="{BB962C8B-B14F-4D97-AF65-F5344CB8AC3E}">
        <p14:creationId xmlns:p14="http://schemas.microsoft.com/office/powerpoint/2010/main" val="244643279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445</TotalTime>
  <Words>1871</Words>
  <Application>Microsoft Office PowerPoint</Application>
  <PresentationFormat>Widescreen</PresentationFormat>
  <Paragraphs>233</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Arial</vt:lpstr>
      <vt:lpstr>Calibri</vt:lpstr>
      <vt:lpstr>Century Gothic</vt:lpstr>
      <vt:lpstr>Ebrima</vt:lpstr>
      <vt:lpstr>Montserrat</vt:lpstr>
      <vt:lpstr>Sassoon Infant Std</vt:lpstr>
      <vt:lpstr>Segoe UI</vt:lpstr>
      <vt:lpstr>Times New Roman</vt:lpstr>
      <vt:lpstr>Wingdings 3</vt:lpstr>
      <vt:lpstr>Slice</vt:lpstr>
      <vt:lpstr>Subject Leader Impact Report Religious education</vt:lpstr>
      <vt:lpstr>Intent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PROVISION</vt:lpstr>
      <vt:lpstr>COLLECTIVE WORSHIP</vt:lpstr>
      <vt:lpstr>PowerPoint Presentation</vt:lpstr>
      <vt:lpstr>PowerPoint Presentation</vt:lpstr>
      <vt:lpstr>PowerPoint Presentation</vt:lpstr>
      <vt:lpstr>PUPIL voice</vt:lpstr>
      <vt:lpstr>Evidence</vt:lpstr>
      <vt:lpstr>PowerPoint Presentation</vt:lpstr>
      <vt:lpstr>magic moments</vt:lpstr>
      <vt:lpstr>Final reflection/next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Ali Wicheard</cp:lastModifiedBy>
  <cp:revision>872</cp:revision>
  <dcterms:created xsi:type="dcterms:W3CDTF">2023-06-15T10:49:09Z</dcterms:created>
  <dcterms:modified xsi:type="dcterms:W3CDTF">2025-01-08T16:09:27Z</dcterms:modified>
</cp:coreProperties>
</file>