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79" r:id="rId5"/>
    <p:sldId id="278" r:id="rId6"/>
    <p:sldId id="270" r:id="rId7"/>
    <p:sldId id="277" r:id="rId8"/>
    <p:sldId id="269" r:id="rId9"/>
    <p:sldId id="262" r:id="rId10"/>
    <p:sldId id="280" r:id="rId11"/>
    <p:sldId id="281" r:id="rId12"/>
    <p:sldId id="266" r:id="rId13"/>
    <p:sldId id="267" r:id="rId14"/>
    <p:sldId id="271" r:id="rId15"/>
    <p:sldId id="272" r:id="rId16"/>
    <p:sldId id="260" r:id="rId17"/>
    <p:sldId id="273" r:id="rId18"/>
    <p:sldId id="275" r:id="rId19"/>
    <p:sldId id="263" r:id="rId20"/>
    <p:sldId id="261" r:id="rId21"/>
    <p:sldId id="276" r:id="rId22"/>
    <p:sldId id="264"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547A5-AC8B-1999-3C86-0A47B30883AB}" v="930" dt="2023-09-05T16:55:39.411"/>
    <p1510:client id="{3722A31C-818F-B41E-9BA4-D730A012AFC6}" v="2601" dt="2023-07-18T18:34:14.163"/>
    <p1510:client id="{FCE60849-FFE6-0AD4-18C4-4DB5146BC873}" v="1796" dt="2023-09-05T16:21:40.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Wicheard" userId="S::ali@corshamregis.wilts.sch.uk::37654c88-0f1a-4ddd-9579-9ebf7c9fcf79" providerId="AD" clId="Web-{3722A31C-818F-B41E-9BA4-D730A012AFC6}"/>
    <pc:docChg chg="addSld delSld modSld">
      <pc:chgData name="Ali Wicheard" userId="S::ali@corshamregis.wilts.sch.uk::37654c88-0f1a-4ddd-9579-9ebf7c9fcf79" providerId="AD" clId="Web-{3722A31C-818F-B41E-9BA4-D730A012AFC6}" dt="2023-07-18T18:34:14.163" v="1640" actId="20577"/>
      <pc:docMkLst>
        <pc:docMk/>
      </pc:docMkLst>
      <pc:sldChg chg="addSp delSp modSp">
        <pc:chgData name="Ali Wicheard" userId="S::ali@corshamregis.wilts.sch.uk::37654c88-0f1a-4ddd-9579-9ebf7c9fcf79" providerId="AD" clId="Web-{3722A31C-818F-B41E-9BA4-D730A012AFC6}" dt="2023-07-18T18:34:14.163" v="1640" actId="20577"/>
        <pc:sldMkLst>
          <pc:docMk/>
          <pc:sldMk cId="2282640398" sldId="257"/>
        </pc:sldMkLst>
        <pc:spChg chg="mod">
          <ac:chgData name="Ali Wicheard" userId="S::ali@corshamregis.wilts.sch.uk::37654c88-0f1a-4ddd-9579-9ebf7c9fcf79" providerId="AD" clId="Web-{3722A31C-818F-B41E-9BA4-D730A012AFC6}" dt="2023-07-18T18:25:12.394" v="1555" actId="20577"/>
          <ac:spMkLst>
            <pc:docMk/>
            <pc:sldMk cId="2282640398" sldId="257"/>
            <ac:spMk id="2" creationId="{00000000-0000-0000-0000-000000000000}"/>
          </ac:spMkLst>
        </pc:spChg>
        <pc:spChg chg="mod">
          <ac:chgData name="Ali Wicheard" userId="S::ali@corshamregis.wilts.sch.uk::37654c88-0f1a-4ddd-9579-9ebf7c9fcf79" providerId="AD" clId="Web-{3722A31C-818F-B41E-9BA4-D730A012AFC6}" dt="2023-07-18T17:54:47.751" v="913" actId="14100"/>
          <ac:spMkLst>
            <pc:docMk/>
            <pc:sldMk cId="2282640398" sldId="257"/>
            <ac:spMk id="3" creationId="{00000000-0000-0000-0000-000000000000}"/>
          </ac:spMkLst>
        </pc:spChg>
        <pc:spChg chg="add del mod">
          <ac:chgData name="Ali Wicheard" userId="S::ali@corshamregis.wilts.sch.uk::37654c88-0f1a-4ddd-9579-9ebf7c9fcf79" providerId="AD" clId="Web-{3722A31C-818F-B41E-9BA4-D730A012AFC6}" dt="2023-07-18T18:21:04.167" v="1512"/>
          <ac:spMkLst>
            <pc:docMk/>
            <pc:sldMk cId="2282640398" sldId="257"/>
            <ac:spMk id="4" creationId="{C19E54F7-5CAE-535B-4157-2A8A3EDB2F42}"/>
          </ac:spMkLst>
        </pc:spChg>
        <pc:spChg chg="add mod">
          <ac:chgData name="Ali Wicheard" userId="S::ali@corshamregis.wilts.sch.uk::37654c88-0f1a-4ddd-9579-9ebf7c9fcf79" providerId="AD" clId="Web-{3722A31C-818F-B41E-9BA4-D730A012AFC6}" dt="2023-07-18T18:34:14.163" v="1640" actId="20577"/>
          <ac:spMkLst>
            <pc:docMk/>
            <pc:sldMk cId="2282640398" sldId="257"/>
            <ac:spMk id="10" creationId="{239429E5-A0D8-18D2-BFC7-65474B0D79FD}"/>
          </ac:spMkLst>
        </pc:spChg>
        <pc:picChg chg="add del mod">
          <ac:chgData name="Ali Wicheard" userId="S::ali@corshamregis.wilts.sch.uk::37654c88-0f1a-4ddd-9579-9ebf7c9fcf79" providerId="AD" clId="Web-{3722A31C-818F-B41E-9BA4-D730A012AFC6}" dt="2023-07-18T18:24:41.799" v="1546"/>
          <ac:picMkLst>
            <pc:docMk/>
            <pc:sldMk cId="2282640398" sldId="257"/>
            <ac:picMk id="5" creationId="{62C536B3-BAB9-159D-2CF7-47EE249B667F}"/>
          </ac:picMkLst>
        </pc:picChg>
        <pc:picChg chg="add del mod">
          <ac:chgData name="Ali Wicheard" userId="S::ali@corshamregis.wilts.sch.uk::37654c88-0f1a-4ddd-9579-9ebf7c9fcf79" providerId="AD" clId="Web-{3722A31C-818F-B41E-9BA4-D730A012AFC6}" dt="2023-07-18T18:24:43.096" v="1547"/>
          <ac:picMkLst>
            <pc:docMk/>
            <pc:sldMk cId="2282640398" sldId="257"/>
            <ac:picMk id="7" creationId="{25C862A2-D016-4388-3343-E2C6A3E9B585}"/>
          </ac:picMkLst>
        </pc:picChg>
        <pc:picChg chg="add del mod">
          <ac:chgData name="Ali Wicheard" userId="S::ali@corshamregis.wilts.sch.uk::37654c88-0f1a-4ddd-9579-9ebf7c9fcf79" providerId="AD" clId="Web-{3722A31C-818F-B41E-9BA4-D730A012AFC6}" dt="2023-07-18T18:24:44.846" v="1548"/>
          <ac:picMkLst>
            <pc:docMk/>
            <pc:sldMk cId="2282640398" sldId="257"/>
            <ac:picMk id="8" creationId="{CB1E4590-F52C-CBB0-9F63-492E8B906F4C}"/>
          </ac:picMkLst>
        </pc:picChg>
        <pc:picChg chg="add del mod">
          <ac:chgData name="Ali Wicheard" userId="S::ali@corshamregis.wilts.sch.uk::37654c88-0f1a-4ddd-9579-9ebf7c9fcf79" providerId="AD" clId="Web-{3722A31C-818F-B41E-9BA4-D730A012AFC6}" dt="2023-07-18T18:24:46.003" v="1549"/>
          <ac:picMkLst>
            <pc:docMk/>
            <pc:sldMk cId="2282640398" sldId="257"/>
            <ac:picMk id="9" creationId="{C4A67011-18E0-BBEF-FF1A-15AB84B60AC2}"/>
          </ac:picMkLst>
        </pc:picChg>
      </pc:sldChg>
      <pc:sldChg chg="modSp">
        <pc:chgData name="Ali Wicheard" userId="S::ali@corshamregis.wilts.sch.uk::37654c88-0f1a-4ddd-9579-9ebf7c9fcf79" providerId="AD" clId="Web-{3722A31C-818F-B41E-9BA4-D730A012AFC6}" dt="2023-07-18T16:21:59.514" v="22" actId="20577"/>
        <pc:sldMkLst>
          <pc:docMk/>
          <pc:sldMk cId="4276457903" sldId="258"/>
        </pc:sldMkLst>
        <pc:spChg chg="mod">
          <ac:chgData name="Ali Wicheard" userId="S::ali@corshamregis.wilts.sch.uk::37654c88-0f1a-4ddd-9579-9ebf7c9fcf79" providerId="AD" clId="Web-{3722A31C-818F-B41E-9BA4-D730A012AFC6}" dt="2023-07-18T16:21:34.715" v="19" actId="20577"/>
          <ac:spMkLst>
            <pc:docMk/>
            <pc:sldMk cId="4276457903" sldId="258"/>
            <ac:spMk id="2" creationId="{00000000-0000-0000-0000-000000000000}"/>
          </ac:spMkLst>
        </pc:spChg>
        <pc:spChg chg="mod">
          <ac:chgData name="Ali Wicheard" userId="S::ali@corshamregis.wilts.sch.uk::37654c88-0f1a-4ddd-9579-9ebf7c9fcf79" providerId="AD" clId="Web-{3722A31C-818F-B41E-9BA4-D730A012AFC6}" dt="2023-07-18T16:21:59.514" v="22" actId="20577"/>
          <ac:spMkLst>
            <pc:docMk/>
            <pc:sldMk cId="4276457903" sldId="258"/>
            <ac:spMk id="5" creationId="{00000000-0000-0000-0000-000000000000}"/>
          </ac:spMkLst>
        </pc:spChg>
      </pc:sldChg>
      <pc:sldChg chg="delSp modSp">
        <pc:chgData name="Ali Wicheard" userId="S::ali@corshamregis.wilts.sch.uk::37654c88-0f1a-4ddd-9579-9ebf7c9fcf79" providerId="AD" clId="Web-{3722A31C-818F-B41E-9BA4-D730A012AFC6}" dt="2023-07-18T18:21:58.231" v="1516"/>
        <pc:sldMkLst>
          <pc:docMk/>
          <pc:sldMk cId="1845317499" sldId="260"/>
        </pc:sldMkLst>
        <pc:spChg chg="mod">
          <ac:chgData name="Ali Wicheard" userId="S::ali@corshamregis.wilts.sch.uk::37654c88-0f1a-4ddd-9579-9ebf7c9fcf79" providerId="AD" clId="Web-{3722A31C-818F-B41E-9BA4-D730A012AFC6}" dt="2023-07-18T18:16:47.908" v="1428" actId="1076"/>
          <ac:spMkLst>
            <pc:docMk/>
            <pc:sldMk cId="1845317499" sldId="260"/>
            <ac:spMk id="2" creationId="{00000000-0000-0000-0000-000000000000}"/>
          </ac:spMkLst>
        </pc:spChg>
        <pc:spChg chg="del mod">
          <ac:chgData name="Ali Wicheard" userId="S::ali@corshamregis.wilts.sch.uk::37654c88-0f1a-4ddd-9579-9ebf7c9fcf79" providerId="AD" clId="Web-{3722A31C-818F-B41E-9BA4-D730A012AFC6}" dt="2023-07-18T18:21:58.231" v="1516"/>
          <ac:spMkLst>
            <pc:docMk/>
            <pc:sldMk cId="1845317499" sldId="260"/>
            <ac:spMk id="3" creationId="{00000000-0000-0000-0000-000000000000}"/>
          </ac:spMkLst>
        </pc:spChg>
      </pc:sldChg>
      <pc:sldChg chg="addSp delSp modSp">
        <pc:chgData name="Ali Wicheard" userId="S::ali@corshamregis.wilts.sch.uk::37654c88-0f1a-4ddd-9579-9ebf7c9fcf79" providerId="AD" clId="Web-{3722A31C-818F-B41E-9BA4-D730A012AFC6}" dt="2023-07-18T18:24:30.736" v="1545" actId="1076"/>
        <pc:sldMkLst>
          <pc:docMk/>
          <pc:sldMk cId="2493471407" sldId="261"/>
        </pc:sldMkLst>
        <pc:spChg chg="mod">
          <ac:chgData name="Ali Wicheard" userId="S::ali@corshamregis.wilts.sch.uk::37654c88-0f1a-4ddd-9579-9ebf7c9fcf79" providerId="AD" clId="Web-{3722A31C-818F-B41E-9BA4-D730A012AFC6}" dt="2023-07-18T18:15:52.656" v="1422" actId="1076"/>
          <ac:spMkLst>
            <pc:docMk/>
            <pc:sldMk cId="2493471407" sldId="261"/>
            <ac:spMk id="2" creationId="{00000000-0000-0000-0000-000000000000}"/>
          </ac:spMkLst>
        </pc:spChg>
        <pc:spChg chg="del">
          <ac:chgData name="Ali Wicheard" userId="S::ali@corshamregis.wilts.sch.uk::37654c88-0f1a-4ddd-9579-9ebf7c9fcf79" providerId="AD" clId="Web-{3722A31C-818F-B41E-9BA4-D730A012AFC6}" dt="2023-07-18T18:15:46.624" v="1421"/>
          <ac:spMkLst>
            <pc:docMk/>
            <pc:sldMk cId="2493471407" sldId="261"/>
            <ac:spMk id="3" creationId="{00000000-0000-0000-0000-000000000000}"/>
          </ac:spMkLst>
        </pc:spChg>
        <pc:spChg chg="add del mod">
          <ac:chgData name="Ali Wicheard" userId="S::ali@corshamregis.wilts.sch.uk::37654c88-0f1a-4ddd-9579-9ebf7c9fcf79" providerId="AD" clId="Web-{3722A31C-818F-B41E-9BA4-D730A012AFC6}" dt="2023-07-18T18:18:46.053" v="1495"/>
          <ac:spMkLst>
            <pc:docMk/>
            <pc:sldMk cId="2493471407" sldId="261"/>
            <ac:spMk id="5" creationId="{7831B75E-CE79-185A-1BDD-C32D544CE538}"/>
          </ac:spMkLst>
        </pc:spChg>
        <pc:spChg chg="add del mod">
          <ac:chgData name="Ali Wicheard" userId="S::ali@corshamregis.wilts.sch.uk::37654c88-0f1a-4ddd-9579-9ebf7c9fcf79" providerId="AD" clId="Web-{3722A31C-818F-B41E-9BA4-D730A012AFC6}" dt="2023-07-18T18:23:32.172" v="1532"/>
          <ac:spMkLst>
            <pc:docMk/>
            <pc:sldMk cId="2493471407" sldId="261"/>
            <ac:spMk id="19" creationId="{38B8B507-8E63-2D6B-9C17-91841DAD33DF}"/>
          </ac:spMkLst>
        </pc:spChg>
        <pc:picChg chg="add mod">
          <ac:chgData name="Ali Wicheard" userId="S::ali@corshamregis.wilts.sch.uk::37654c88-0f1a-4ddd-9579-9ebf7c9fcf79" providerId="AD" clId="Web-{3722A31C-818F-B41E-9BA4-D730A012AFC6}" dt="2023-07-18T18:24:27.939" v="1544" actId="1076"/>
          <ac:picMkLst>
            <pc:docMk/>
            <pc:sldMk cId="2493471407" sldId="261"/>
            <ac:picMk id="7" creationId="{067E807C-FE10-F5CE-45ED-8FB314A28C52}"/>
          </ac:picMkLst>
        </pc:picChg>
        <pc:picChg chg="add mod">
          <ac:chgData name="Ali Wicheard" userId="S::ali@corshamregis.wilts.sch.uk::37654c88-0f1a-4ddd-9579-9ebf7c9fcf79" providerId="AD" clId="Web-{3722A31C-818F-B41E-9BA4-D730A012AFC6}" dt="2023-07-18T18:24:30.736" v="1545" actId="1076"/>
          <ac:picMkLst>
            <pc:docMk/>
            <pc:sldMk cId="2493471407" sldId="261"/>
            <ac:picMk id="10" creationId="{AAB7B68C-351B-4C89-28AB-2D9D0EA2DB90}"/>
          </ac:picMkLst>
        </pc:picChg>
        <pc:picChg chg="add">
          <ac:chgData name="Ali Wicheard" userId="S::ali@corshamregis.wilts.sch.uk::37654c88-0f1a-4ddd-9579-9ebf7c9fcf79" providerId="AD" clId="Web-{3722A31C-818F-B41E-9BA4-D730A012AFC6}" dt="2023-07-18T18:16:11.985" v="1426"/>
          <ac:picMkLst>
            <pc:docMk/>
            <pc:sldMk cId="2493471407" sldId="261"/>
            <ac:picMk id="12" creationId="{566DD868-F335-BA11-AAFD-0745B51F1CAF}"/>
          </ac:picMkLst>
        </pc:picChg>
        <pc:picChg chg="add">
          <ac:chgData name="Ali Wicheard" userId="S::ali@corshamregis.wilts.sch.uk::37654c88-0f1a-4ddd-9579-9ebf7c9fcf79" providerId="AD" clId="Web-{3722A31C-818F-B41E-9BA4-D730A012AFC6}" dt="2023-07-18T18:16:19.735" v="1427"/>
          <ac:picMkLst>
            <pc:docMk/>
            <pc:sldMk cId="2493471407" sldId="261"/>
            <ac:picMk id="14" creationId="{CC4CD9E1-37A3-293A-19AD-5E5F642FC83F}"/>
          </ac:picMkLst>
        </pc:picChg>
        <pc:picChg chg="add del mod ord">
          <ac:chgData name="Ali Wicheard" userId="S::ali@corshamregis.wilts.sch.uk::37654c88-0f1a-4ddd-9579-9ebf7c9fcf79" providerId="AD" clId="Web-{3722A31C-818F-B41E-9BA4-D730A012AFC6}" dt="2023-07-18T18:23:20.218" v="1531"/>
          <ac:picMkLst>
            <pc:docMk/>
            <pc:sldMk cId="2493471407" sldId="261"/>
            <ac:picMk id="15" creationId="{8B58D270-93A5-C721-58BE-499EA245515A}"/>
          </ac:picMkLst>
        </pc:picChg>
        <pc:picChg chg="add del mod">
          <ac:chgData name="Ali Wicheard" userId="S::ali@corshamregis.wilts.sch.uk::37654c88-0f1a-4ddd-9579-9ebf7c9fcf79" providerId="AD" clId="Web-{3722A31C-818F-B41E-9BA4-D730A012AFC6}" dt="2023-07-18T18:22:40.389" v="1522"/>
          <ac:picMkLst>
            <pc:docMk/>
            <pc:sldMk cId="2493471407" sldId="261"/>
            <ac:picMk id="16" creationId="{28DD67F0-5E6C-EA06-9219-58A8F511ECC6}"/>
          </ac:picMkLst>
        </pc:picChg>
        <pc:picChg chg="add del mod">
          <ac:chgData name="Ali Wicheard" userId="S::ali@corshamregis.wilts.sch.uk::37654c88-0f1a-4ddd-9579-9ebf7c9fcf79" providerId="AD" clId="Web-{3722A31C-818F-B41E-9BA4-D730A012AFC6}" dt="2023-07-18T18:22:31.779" v="1520"/>
          <ac:picMkLst>
            <pc:docMk/>
            <pc:sldMk cId="2493471407" sldId="261"/>
            <ac:picMk id="17" creationId="{AC0B8D68-4F2F-40C8-463B-494C660BF7FE}"/>
          </ac:picMkLst>
        </pc:picChg>
        <pc:picChg chg="add mod ord">
          <ac:chgData name="Ali Wicheard" userId="S::ali@corshamregis.wilts.sch.uk::37654c88-0f1a-4ddd-9579-9ebf7c9fcf79" providerId="AD" clId="Web-{3722A31C-818F-B41E-9BA4-D730A012AFC6}" dt="2023-07-18T18:23:54.673" v="1537" actId="1076"/>
          <ac:picMkLst>
            <pc:docMk/>
            <pc:sldMk cId="2493471407" sldId="261"/>
            <ac:picMk id="20" creationId="{7EB12204-EAA5-741B-5B40-181F5E96DDC9}"/>
          </ac:picMkLst>
        </pc:picChg>
        <pc:picChg chg="add mod">
          <ac:chgData name="Ali Wicheard" userId="S::ali@corshamregis.wilts.sch.uk::37654c88-0f1a-4ddd-9579-9ebf7c9fcf79" providerId="AD" clId="Web-{3722A31C-818F-B41E-9BA4-D730A012AFC6}" dt="2023-07-18T18:23:52.704" v="1536" actId="1076"/>
          <ac:picMkLst>
            <pc:docMk/>
            <pc:sldMk cId="2493471407" sldId="261"/>
            <ac:picMk id="21" creationId="{23BCFDBC-2837-C387-4BAE-6B33806F7652}"/>
          </ac:picMkLst>
        </pc:picChg>
        <pc:picChg chg="add mod">
          <ac:chgData name="Ali Wicheard" userId="S::ali@corshamregis.wilts.sch.uk::37654c88-0f1a-4ddd-9579-9ebf7c9fcf79" providerId="AD" clId="Web-{3722A31C-818F-B41E-9BA4-D730A012AFC6}" dt="2023-07-18T18:24:08.611" v="1540" actId="14100"/>
          <ac:picMkLst>
            <pc:docMk/>
            <pc:sldMk cId="2493471407" sldId="261"/>
            <ac:picMk id="22" creationId="{83E6A980-A68F-530C-451F-4862F332AE4D}"/>
          </ac:picMkLst>
        </pc:picChg>
        <pc:picChg chg="add mod">
          <ac:chgData name="Ali Wicheard" userId="S::ali@corshamregis.wilts.sch.uk::37654c88-0f1a-4ddd-9579-9ebf7c9fcf79" providerId="AD" clId="Web-{3722A31C-818F-B41E-9BA4-D730A012AFC6}" dt="2023-07-18T18:24:22.564" v="1543" actId="1076"/>
          <ac:picMkLst>
            <pc:docMk/>
            <pc:sldMk cId="2493471407" sldId="261"/>
            <ac:picMk id="23" creationId="{9915D3AC-9A4C-087F-A6DA-5084A386C48C}"/>
          </ac:picMkLst>
        </pc:picChg>
      </pc:sldChg>
      <pc:sldChg chg="addSp delSp modSp">
        <pc:chgData name="Ali Wicheard" userId="S::ali@corshamregis.wilts.sch.uk::37654c88-0f1a-4ddd-9579-9ebf7c9fcf79" providerId="AD" clId="Web-{3722A31C-818F-B41E-9BA4-D730A012AFC6}" dt="2023-07-18T17:27:10.461" v="400" actId="20577"/>
        <pc:sldMkLst>
          <pc:docMk/>
          <pc:sldMk cId="2446432791" sldId="262"/>
        </pc:sldMkLst>
        <pc:spChg chg="del mod">
          <ac:chgData name="Ali Wicheard" userId="S::ali@corshamregis.wilts.sch.uk::37654c88-0f1a-4ddd-9579-9ebf7c9fcf79" providerId="AD" clId="Web-{3722A31C-818F-B41E-9BA4-D730A012AFC6}" dt="2023-07-18T16:23:50.490" v="28"/>
          <ac:spMkLst>
            <pc:docMk/>
            <pc:sldMk cId="2446432791" sldId="262"/>
            <ac:spMk id="3" creationId="{00000000-0000-0000-0000-000000000000}"/>
          </ac:spMkLst>
        </pc:spChg>
        <pc:spChg chg="add mod">
          <ac:chgData name="Ali Wicheard" userId="S::ali@corshamregis.wilts.sch.uk::37654c88-0f1a-4ddd-9579-9ebf7c9fcf79" providerId="AD" clId="Web-{3722A31C-818F-B41E-9BA4-D730A012AFC6}" dt="2023-07-18T17:27:10.461" v="400" actId="20577"/>
          <ac:spMkLst>
            <pc:docMk/>
            <pc:sldMk cId="2446432791" sldId="262"/>
            <ac:spMk id="6" creationId="{AE4FD971-4F6E-23F8-A942-E72E9E19E2EB}"/>
          </ac:spMkLst>
        </pc:spChg>
        <pc:spChg chg="add mod">
          <ac:chgData name="Ali Wicheard" userId="S::ali@corshamregis.wilts.sch.uk::37654c88-0f1a-4ddd-9579-9ebf7c9fcf79" providerId="AD" clId="Web-{3722A31C-818F-B41E-9BA4-D730A012AFC6}" dt="2023-07-18T16:22:37.704" v="25"/>
          <ac:spMkLst>
            <pc:docMk/>
            <pc:sldMk cId="2446432791" sldId="262"/>
            <ac:spMk id="7" creationId="{94E55ABF-5F0B-6FEA-8767-5ECC376F4D84}"/>
          </ac:spMkLst>
        </pc:spChg>
        <pc:spChg chg="add del mod">
          <ac:chgData name="Ali Wicheard" userId="S::ali@corshamregis.wilts.sch.uk::37654c88-0f1a-4ddd-9579-9ebf7c9fcf79" providerId="AD" clId="Web-{3722A31C-818F-B41E-9BA4-D730A012AFC6}" dt="2023-07-18T16:25:28.653" v="35"/>
          <ac:spMkLst>
            <pc:docMk/>
            <pc:sldMk cId="2446432791" sldId="262"/>
            <ac:spMk id="9" creationId="{5D55AAA3-80F2-AA8F-E401-3145A09787B7}"/>
          </ac:spMkLst>
        </pc:spChg>
        <pc:graphicFrameChg chg="add del mod modGraphic">
          <ac:chgData name="Ali Wicheard" userId="S::ali@corshamregis.wilts.sch.uk::37654c88-0f1a-4ddd-9579-9ebf7c9fcf79" providerId="AD" clId="Web-{3722A31C-818F-B41E-9BA4-D730A012AFC6}" dt="2023-07-18T16:25:23.716" v="34"/>
          <ac:graphicFrameMkLst>
            <pc:docMk/>
            <pc:sldMk cId="2446432791" sldId="262"/>
            <ac:graphicFrameMk id="6" creationId="{6AED86AE-CA3C-C486-E95D-A3F3C0FA2F5C}"/>
          </ac:graphicFrameMkLst>
        </pc:graphicFrameChg>
        <pc:picChg chg="add mod">
          <ac:chgData name="Ali Wicheard" userId="S::ali@corshamregis.wilts.sch.uk::37654c88-0f1a-4ddd-9579-9ebf7c9fcf79" providerId="AD" clId="Web-{3722A31C-818F-B41E-9BA4-D730A012AFC6}" dt="2023-07-18T16:49:33.254" v="46" actId="14100"/>
          <ac:picMkLst>
            <pc:docMk/>
            <pc:sldMk cId="2446432791" sldId="262"/>
            <ac:picMk id="3" creationId="{49DB7C6F-0228-CBEA-E10C-9E40DBA33DC6}"/>
          </ac:picMkLst>
        </pc:picChg>
        <pc:picChg chg="add mod">
          <ac:chgData name="Ali Wicheard" userId="S::ali@corshamregis.wilts.sch.uk::37654c88-0f1a-4ddd-9579-9ebf7c9fcf79" providerId="AD" clId="Web-{3722A31C-818F-B41E-9BA4-D730A012AFC6}" dt="2023-07-18T16:49:49.208" v="50" actId="1076"/>
          <ac:picMkLst>
            <pc:docMk/>
            <pc:sldMk cId="2446432791" sldId="262"/>
            <ac:picMk id="4" creationId="{6F775B63-AEC6-F166-7F08-A7E27D3B4B5B}"/>
          </ac:picMkLst>
        </pc:picChg>
        <pc:picChg chg="add mod ord">
          <ac:chgData name="Ali Wicheard" userId="S::ali@corshamregis.wilts.sch.uk::37654c88-0f1a-4ddd-9579-9ebf7c9fcf79" providerId="AD" clId="Web-{3722A31C-818F-B41E-9BA4-D730A012AFC6}" dt="2023-07-18T16:49:22.832" v="44" actId="1076"/>
          <ac:picMkLst>
            <pc:docMk/>
            <pc:sldMk cId="2446432791" sldId="262"/>
            <ac:picMk id="10" creationId="{0CB0CFCD-1190-58AB-26E5-0484D2F42B78}"/>
          </ac:picMkLst>
        </pc:picChg>
      </pc:sldChg>
      <pc:sldChg chg="addSp modSp">
        <pc:chgData name="Ali Wicheard" userId="S::ali@corshamregis.wilts.sch.uk::37654c88-0f1a-4ddd-9579-9ebf7c9fcf79" providerId="AD" clId="Web-{3722A31C-818F-B41E-9BA4-D730A012AFC6}" dt="2023-07-18T18:23:09.437" v="1529" actId="1076"/>
        <pc:sldMkLst>
          <pc:docMk/>
          <pc:sldMk cId="692637637" sldId="264"/>
        </pc:sldMkLst>
        <pc:spChg chg="mod">
          <ac:chgData name="Ali Wicheard" userId="S::ali@corshamregis.wilts.sch.uk::37654c88-0f1a-4ddd-9579-9ebf7c9fcf79" providerId="AD" clId="Web-{3722A31C-818F-B41E-9BA4-D730A012AFC6}" dt="2023-07-18T18:23:02.937" v="1527" actId="1076"/>
          <ac:spMkLst>
            <pc:docMk/>
            <pc:sldMk cId="692637637" sldId="264"/>
            <ac:spMk id="2" creationId="{00000000-0000-0000-0000-000000000000}"/>
          </ac:spMkLst>
        </pc:spChg>
        <pc:spChg chg="mod">
          <ac:chgData name="Ali Wicheard" userId="S::ali@corshamregis.wilts.sch.uk::37654c88-0f1a-4ddd-9579-9ebf7c9fcf79" providerId="AD" clId="Web-{3722A31C-818F-B41E-9BA4-D730A012AFC6}" dt="2023-07-18T18:22:18.372" v="1518" actId="20577"/>
          <ac:spMkLst>
            <pc:docMk/>
            <pc:sldMk cId="692637637" sldId="264"/>
            <ac:spMk id="3" creationId="{00000000-0000-0000-0000-000000000000}"/>
          </ac:spMkLst>
        </pc:spChg>
        <pc:picChg chg="add mod">
          <ac:chgData name="Ali Wicheard" userId="S::ali@corshamregis.wilts.sch.uk::37654c88-0f1a-4ddd-9579-9ebf7c9fcf79" providerId="AD" clId="Web-{3722A31C-818F-B41E-9BA4-D730A012AFC6}" dt="2023-07-18T18:22:55.686" v="1525" actId="1076"/>
          <ac:picMkLst>
            <pc:docMk/>
            <pc:sldMk cId="692637637" sldId="264"/>
            <ac:picMk id="5" creationId="{6758E544-D425-6B53-0286-5359445A40BE}"/>
          </ac:picMkLst>
        </pc:picChg>
        <pc:picChg chg="add mod">
          <ac:chgData name="Ali Wicheard" userId="S::ali@corshamregis.wilts.sch.uk::37654c88-0f1a-4ddd-9579-9ebf7c9fcf79" providerId="AD" clId="Web-{3722A31C-818F-B41E-9BA4-D730A012AFC6}" dt="2023-07-18T18:23:09.437" v="1529" actId="1076"/>
          <ac:picMkLst>
            <pc:docMk/>
            <pc:sldMk cId="692637637" sldId="264"/>
            <ac:picMk id="8" creationId="{C80A8C79-329A-8EDF-A103-50A62A6E6B71}"/>
          </ac:picMkLst>
        </pc:picChg>
        <pc:picChg chg="add mod">
          <ac:chgData name="Ali Wicheard" userId="S::ali@corshamregis.wilts.sch.uk::37654c88-0f1a-4ddd-9579-9ebf7c9fcf79" providerId="AD" clId="Web-{3722A31C-818F-B41E-9BA4-D730A012AFC6}" dt="2023-07-18T18:23:06.952" v="1528" actId="1076"/>
          <ac:picMkLst>
            <pc:docMk/>
            <pc:sldMk cId="692637637" sldId="264"/>
            <ac:picMk id="10" creationId="{09807D73-A61E-F4FD-C239-71B92BB5D2A6}"/>
          </ac:picMkLst>
        </pc:picChg>
      </pc:sldChg>
      <pc:sldChg chg="addSp delSp modSp">
        <pc:chgData name="Ali Wicheard" userId="S::ali@corshamregis.wilts.sch.uk::37654c88-0f1a-4ddd-9579-9ebf7c9fcf79" providerId="AD" clId="Web-{3722A31C-818F-B41E-9BA4-D730A012AFC6}" dt="2023-07-18T18:21:53.215" v="1515"/>
        <pc:sldMkLst>
          <pc:docMk/>
          <pc:sldMk cId="4284888755" sldId="266"/>
        </pc:sldMkLst>
        <pc:spChg chg="mod">
          <ac:chgData name="Ali Wicheard" userId="S::ali@corshamregis.wilts.sch.uk::37654c88-0f1a-4ddd-9579-9ebf7c9fcf79" providerId="AD" clId="Web-{3722A31C-818F-B41E-9BA4-D730A012AFC6}" dt="2023-07-18T18:20:08.321" v="1504" actId="20577"/>
          <ac:spMkLst>
            <pc:docMk/>
            <pc:sldMk cId="4284888755" sldId="266"/>
            <ac:spMk id="3" creationId="{00000000-0000-0000-0000-000000000000}"/>
          </ac:spMkLst>
        </pc:spChg>
        <pc:spChg chg="add mod">
          <ac:chgData name="Ali Wicheard" userId="S::ali@corshamregis.wilts.sch.uk::37654c88-0f1a-4ddd-9579-9ebf7c9fcf79" providerId="AD" clId="Web-{3722A31C-818F-B41E-9BA4-D730A012AFC6}" dt="2023-07-18T18:20:45.807" v="1511" actId="20577"/>
          <ac:spMkLst>
            <pc:docMk/>
            <pc:sldMk cId="4284888755" sldId="266"/>
            <ac:spMk id="4" creationId="{D83C7DDD-B310-D816-80D5-393B200952A7}"/>
          </ac:spMkLst>
        </pc:spChg>
        <pc:spChg chg="add del mod">
          <ac:chgData name="Ali Wicheard" userId="S::ali@corshamregis.wilts.sch.uk::37654c88-0f1a-4ddd-9579-9ebf7c9fcf79" providerId="AD" clId="Web-{3722A31C-818F-B41E-9BA4-D730A012AFC6}" dt="2023-07-18T18:21:53.215" v="1515"/>
          <ac:spMkLst>
            <pc:docMk/>
            <pc:sldMk cId="4284888755" sldId="266"/>
            <ac:spMk id="6" creationId="{3A48870B-6BE9-98EA-8C1B-DEC9A78FA856}"/>
          </ac:spMkLst>
        </pc:spChg>
      </pc:sldChg>
      <pc:sldChg chg="addSp delSp modSp new">
        <pc:chgData name="Ali Wicheard" userId="S::ali@corshamregis.wilts.sch.uk::37654c88-0f1a-4ddd-9579-9ebf7c9fcf79" providerId="AD" clId="Web-{3722A31C-818F-B41E-9BA4-D730A012AFC6}" dt="2023-07-18T17:39:38.469" v="601" actId="20577"/>
        <pc:sldMkLst>
          <pc:docMk/>
          <pc:sldMk cId="749173466" sldId="267"/>
        </pc:sldMkLst>
        <pc:spChg chg="del">
          <ac:chgData name="Ali Wicheard" userId="S::ali@corshamregis.wilts.sch.uk::37654c88-0f1a-4ddd-9579-9ebf7c9fcf79" providerId="AD" clId="Web-{3722A31C-818F-B41E-9BA4-D730A012AFC6}" dt="2023-07-18T17:36:02.384" v="494"/>
          <ac:spMkLst>
            <pc:docMk/>
            <pc:sldMk cId="749173466" sldId="267"/>
            <ac:spMk id="2" creationId="{51F010C8-59FC-CF3D-D0CF-F1F792DDB750}"/>
          </ac:spMkLst>
        </pc:spChg>
        <pc:spChg chg="del mod">
          <ac:chgData name="Ali Wicheard" userId="S::ali@corshamregis.wilts.sch.uk::37654c88-0f1a-4ddd-9579-9ebf7c9fcf79" providerId="AD" clId="Web-{3722A31C-818F-B41E-9BA4-D730A012AFC6}" dt="2023-07-18T17:34:25.302" v="483"/>
          <ac:spMkLst>
            <pc:docMk/>
            <pc:sldMk cId="749173466" sldId="267"/>
            <ac:spMk id="3" creationId="{4E9796B9-F7E6-B176-A444-9A152E1495CE}"/>
          </ac:spMkLst>
        </pc:spChg>
        <pc:spChg chg="add del mod">
          <ac:chgData name="Ali Wicheard" userId="S::ali@corshamregis.wilts.sch.uk::37654c88-0f1a-4ddd-9579-9ebf7c9fcf79" providerId="AD" clId="Web-{3722A31C-818F-B41E-9BA4-D730A012AFC6}" dt="2023-07-18T17:34:29.912" v="485"/>
          <ac:spMkLst>
            <pc:docMk/>
            <pc:sldMk cId="749173466" sldId="267"/>
            <ac:spMk id="6" creationId="{2FDA6774-89E1-88B8-675B-646BCE63B0E1}"/>
          </ac:spMkLst>
        </pc:spChg>
        <pc:spChg chg="add del mod">
          <ac:chgData name="Ali Wicheard" userId="S::ali@corshamregis.wilts.sch.uk::37654c88-0f1a-4ddd-9579-9ebf7c9fcf79" providerId="AD" clId="Web-{3722A31C-818F-B41E-9BA4-D730A012AFC6}" dt="2023-07-18T17:35:31.367" v="489"/>
          <ac:spMkLst>
            <pc:docMk/>
            <pc:sldMk cId="749173466" sldId="267"/>
            <ac:spMk id="9" creationId="{8513C610-0AE8-610F-9065-6963D18CB0E2}"/>
          </ac:spMkLst>
        </pc:spChg>
        <pc:spChg chg="add mod">
          <ac:chgData name="Ali Wicheard" userId="S::ali@corshamregis.wilts.sch.uk::37654c88-0f1a-4ddd-9579-9ebf7c9fcf79" providerId="AD" clId="Web-{3722A31C-818F-B41E-9BA4-D730A012AFC6}" dt="2023-07-18T17:34:45.646" v="488" actId="20577"/>
          <ac:spMkLst>
            <pc:docMk/>
            <pc:sldMk cId="749173466" sldId="267"/>
            <ac:spMk id="11" creationId="{66566A76-A6FD-2880-1A61-64E311703313}"/>
          </ac:spMkLst>
        </pc:spChg>
        <pc:spChg chg="add mod">
          <ac:chgData name="Ali Wicheard" userId="S::ali@corshamregis.wilts.sch.uk::37654c88-0f1a-4ddd-9579-9ebf7c9fcf79" providerId="AD" clId="Web-{3722A31C-818F-B41E-9BA4-D730A012AFC6}" dt="2023-07-18T17:39:38.469" v="601" actId="20577"/>
          <ac:spMkLst>
            <pc:docMk/>
            <pc:sldMk cId="749173466" sldId="267"/>
            <ac:spMk id="13" creationId="{AAC25998-26A3-1E52-1DFD-01ED36C6E205}"/>
          </ac:spMkLst>
        </pc:spChg>
        <pc:picChg chg="add del mod ord">
          <ac:chgData name="Ali Wicheard" userId="S::ali@corshamregis.wilts.sch.uk::37654c88-0f1a-4ddd-9579-9ebf7c9fcf79" providerId="AD" clId="Web-{3722A31C-818F-B41E-9BA4-D730A012AFC6}" dt="2023-07-18T17:34:26.458" v="484"/>
          <ac:picMkLst>
            <pc:docMk/>
            <pc:sldMk cId="749173466" sldId="267"/>
            <ac:picMk id="4" creationId="{1436C4F0-6C49-0172-7DB5-5E911739932E}"/>
          </ac:picMkLst>
        </pc:picChg>
        <pc:picChg chg="add del mod ord">
          <ac:chgData name="Ali Wicheard" userId="S::ali@corshamregis.wilts.sch.uk::37654c88-0f1a-4ddd-9579-9ebf7c9fcf79" providerId="AD" clId="Web-{3722A31C-818F-B41E-9BA4-D730A012AFC6}" dt="2023-07-18T17:34:31.146" v="486"/>
          <ac:picMkLst>
            <pc:docMk/>
            <pc:sldMk cId="749173466" sldId="267"/>
            <ac:picMk id="7" creationId="{4E83305F-4FC9-B376-7A2C-25FA870795DC}"/>
          </ac:picMkLst>
        </pc:picChg>
        <pc:picChg chg="add mod ord">
          <ac:chgData name="Ali Wicheard" userId="S::ali@corshamregis.wilts.sch.uk::37654c88-0f1a-4ddd-9579-9ebf7c9fcf79" providerId="AD" clId="Web-{3722A31C-818F-B41E-9BA4-D730A012AFC6}" dt="2023-07-18T17:36:08.774" v="495" actId="1076"/>
          <ac:picMkLst>
            <pc:docMk/>
            <pc:sldMk cId="749173466" sldId="267"/>
            <ac:picMk id="12" creationId="{9F94AEF0-E409-2128-E018-3C9D11AF0F04}"/>
          </ac:picMkLst>
        </pc:picChg>
      </pc:sldChg>
      <pc:sldChg chg="modSp new del">
        <pc:chgData name="Ali Wicheard" userId="S::ali@corshamregis.wilts.sch.uk::37654c88-0f1a-4ddd-9579-9ebf7c9fcf79" providerId="AD" clId="Web-{3722A31C-818F-B41E-9BA4-D730A012AFC6}" dt="2023-07-18T16:21:26.433" v="17"/>
        <pc:sldMkLst>
          <pc:docMk/>
          <pc:sldMk cId="1081931701" sldId="267"/>
        </pc:sldMkLst>
        <pc:spChg chg="mod">
          <ac:chgData name="Ali Wicheard" userId="S::ali@corshamregis.wilts.sch.uk::37654c88-0f1a-4ddd-9579-9ebf7c9fcf79" providerId="AD" clId="Web-{3722A31C-818F-B41E-9BA4-D730A012AFC6}" dt="2023-07-18T16:20:59.666" v="12" actId="20577"/>
          <ac:spMkLst>
            <pc:docMk/>
            <pc:sldMk cId="1081931701" sldId="267"/>
            <ac:spMk id="3" creationId="{17F763F6-07BE-FFF0-ED29-DB9B9675890D}"/>
          </ac:spMkLst>
        </pc:spChg>
      </pc:sldChg>
      <pc:sldChg chg="addSp modSp new">
        <pc:chgData name="Ali Wicheard" userId="S::ali@corshamregis.wilts.sch.uk::37654c88-0f1a-4ddd-9579-9ebf7c9fcf79" providerId="AD" clId="Web-{3722A31C-818F-B41E-9BA4-D730A012AFC6}" dt="2023-07-18T17:20:10.103" v="254" actId="1076"/>
        <pc:sldMkLst>
          <pc:docMk/>
          <pc:sldMk cId="863259447" sldId="268"/>
        </pc:sldMkLst>
        <pc:spChg chg="mod">
          <ac:chgData name="Ali Wicheard" userId="S::ali@corshamregis.wilts.sch.uk::37654c88-0f1a-4ddd-9579-9ebf7c9fcf79" providerId="AD" clId="Web-{3722A31C-818F-B41E-9BA4-D730A012AFC6}" dt="2023-07-18T17:18:53.397" v="249" actId="20577"/>
          <ac:spMkLst>
            <pc:docMk/>
            <pc:sldMk cId="863259447" sldId="268"/>
            <ac:spMk id="3" creationId="{C3AD7DD3-F717-2DA7-1A79-157FB417E098}"/>
          </ac:spMkLst>
        </pc:spChg>
        <pc:spChg chg="add mod">
          <ac:chgData name="Ali Wicheard" userId="S::ali@corshamregis.wilts.sch.uk::37654c88-0f1a-4ddd-9579-9ebf7c9fcf79" providerId="AD" clId="Web-{3722A31C-818F-B41E-9BA4-D730A012AFC6}" dt="2023-07-18T17:17:35.910" v="185" actId="1076"/>
          <ac:spMkLst>
            <pc:docMk/>
            <pc:sldMk cId="863259447" sldId="268"/>
            <ac:spMk id="5" creationId="{8D8052F2-B26F-2D4D-DC31-4277282D0D76}"/>
          </ac:spMkLst>
        </pc:spChg>
        <pc:picChg chg="add">
          <ac:chgData name="Ali Wicheard" userId="S::ali@corshamregis.wilts.sch.uk::37654c88-0f1a-4ddd-9579-9ebf7c9fcf79" providerId="AD" clId="Web-{3722A31C-818F-B41E-9BA4-D730A012AFC6}" dt="2023-07-18T17:14:18.481" v="119"/>
          <ac:picMkLst>
            <pc:docMk/>
            <pc:sldMk cId="863259447" sldId="268"/>
            <ac:picMk id="7" creationId="{49B50CFA-F84A-E295-898B-A51F4FBD8DEC}"/>
          </ac:picMkLst>
        </pc:picChg>
        <pc:picChg chg="add mod">
          <ac:chgData name="Ali Wicheard" userId="S::ali@corshamregis.wilts.sch.uk::37654c88-0f1a-4ddd-9579-9ebf7c9fcf79" providerId="AD" clId="Web-{3722A31C-818F-B41E-9BA4-D730A012AFC6}" dt="2023-07-18T17:20:10.103" v="254" actId="1076"/>
          <ac:picMkLst>
            <pc:docMk/>
            <pc:sldMk cId="863259447" sldId="268"/>
            <ac:picMk id="8" creationId="{6B257BC4-051A-0353-F8A6-D118BE67E62A}"/>
          </ac:picMkLst>
        </pc:picChg>
      </pc:sldChg>
      <pc:sldChg chg="addSp delSp modSp new">
        <pc:chgData name="Ali Wicheard" userId="S::ali@corshamregis.wilts.sch.uk::37654c88-0f1a-4ddd-9579-9ebf7c9fcf79" providerId="AD" clId="Web-{3722A31C-818F-B41E-9BA4-D730A012AFC6}" dt="2023-07-18T17:25:23.692" v="314" actId="20577"/>
        <pc:sldMkLst>
          <pc:docMk/>
          <pc:sldMk cId="589930013" sldId="269"/>
        </pc:sldMkLst>
        <pc:spChg chg="del">
          <ac:chgData name="Ali Wicheard" userId="S::ali@corshamregis.wilts.sch.uk::37654c88-0f1a-4ddd-9579-9ebf7c9fcf79" providerId="AD" clId="Web-{3722A31C-818F-B41E-9BA4-D730A012AFC6}" dt="2023-07-18T17:25:17.957" v="313"/>
          <ac:spMkLst>
            <pc:docMk/>
            <pc:sldMk cId="589930013" sldId="269"/>
            <ac:spMk id="2" creationId="{6D53F13A-180D-FB04-4064-DC0696BE1B03}"/>
          </ac:spMkLst>
        </pc:spChg>
        <pc:spChg chg="mod">
          <ac:chgData name="Ali Wicheard" userId="S::ali@corshamregis.wilts.sch.uk::37654c88-0f1a-4ddd-9579-9ebf7c9fcf79" providerId="AD" clId="Web-{3722A31C-818F-B41E-9BA4-D730A012AFC6}" dt="2023-07-18T17:25:23.692" v="314" actId="20577"/>
          <ac:spMkLst>
            <pc:docMk/>
            <pc:sldMk cId="589930013" sldId="269"/>
            <ac:spMk id="3" creationId="{A127AA3D-3AF9-64EF-8FC7-D0B68FD271DD}"/>
          </ac:spMkLst>
        </pc:spChg>
        <pc:picChg chg="add mod">
          <ac:chgData name="Ali Wicheard" userId="S::ali@corshamregis.wilts.sch.uk::37654c88-0f1a-4ddd-9579-9ebf7c9fcf79" providerId="AD" clId="Web-{3722A31C-818F-B41E-9BA4-D730A012AFC6}" dt="2023-07-18T17:25:03.488" v="309" actId="1076"/>
          <ac:picMkLst>
            <pc:docMk/>
            <pc:sldMk cId="589930013" sldId="269"/>
            <ac:picMk id="4" creationId="{F9F7D979-CB5C-2A05-5867-9FE1BE1EFF98}"/>
          </ac:picMkLst>
        </pc:picChg>
        <pc:picChg chg="add mod">
          <ac:chgData name="Ali Wicheard" userId="S::ali@corshamregis.wilts.sch.uk::37654c88-0f1a-4ddd-9579-9ebf7c9fcf79" providerId="AD" clId="Web-{3722A31C-818F-B41E-9BA4-D730A012AFC6}" dt="2023-07-18T17:25:13.676" v="312" actId="1076"/>
          <ac:picMkLst>
            <pc:docMk/>
            <pc:sldMk cId="589930013" sldId="269"/>
            <ac:picMk id="5" creationId="{59B63EDF-8D85-633E-F237-0DDDC1A49394}"/>
          </ac:picMkLst>
        </pc:picChg>
      </pc:sldChg>
      <pc:sldChg chg="addSp modSp new">
        <pc:chgData name="Ali Wicheard" userId="S::ali@corshamregis.wilts.sch.uk::37654c88-0f1a-4ddd-9579-9ebf7c9fcf79" providerId="AD" clId="Web-{3722A31C-818F-B41E-9BA4-D730A012AFC6}" dt="2023-07-18T17:33:37.080" v="464" actId="14100"/>
        <pc:sldMkLst>
          <pc:docMk/>
          <pc:sldMk cId="3706913991" sldId="270"/>
        </pc:sldMkLst>
        <pc:spChg chg="mod">
          <ac:chgData name="Ali Wicheard" userId="S::ali@corshamregis.wilts.sch.uk::37654c88-0f1a-4ddd-9579-9ebf7c9fcf79" providerId="AD" clId="Web-{3722A31C-818F-B41E-9BA4-D730A012AFC6}" dt="2023-07-18T17:31:54.451" v="461" actId="20577"/>
          <ac:spMkLst>
            <pc:docMk/>
            <pc:sldMk cId="3706913991" sldId="270"/>
            <ac:spMk id="3" creationId="{E1DBEE4F-6269-F861-663B-E994D1B0869B}"/>
          </ac:spMkLst>
        </pc:spChg>
        <pc:picChg chg="add mod">
          <ac:chgData name="Ali Wicheard" userId="S::ali@corshamregis.wilts.sch.uk::37654c88-0f1a-4ddd-9579-9ebf7c9fcf79" providerId="AD" clId="Web-{3722A31C-818F-B41E-9BA4-D730A012AFC6}" dt="2023-07-18T17:33:37.080" v="464" actId="14100"/>
          <ac:picMkLst>
            <pc:docMk/>
            <pc:sldMk cId="3706913991" sldId="270"/>
            <ac:picMk id="4" creationId="{94C7728B-C064-4DCB-3F28-579123B39E1B}"/>
          </ac:picMkLst>
        </pc:picChg>
      </pc:sldChg>
      <pc:sldChg chg="addSp modSp new">
        <pc:chgData name="Ali Wicheard" userId="S::ali@corshamregis.wilts.sch.uk::37654c88-0f1a-4ddd-9579-9ebf7c9fcf79" providerId="AD" clId="Web-{3722A31C-818F-B41E-9BA4-D730A012AFC6}" dt="2023-07-18T17:48:12.081" v="751" actId="20577"/>
        <pc:sldMkLst>
          <pc:docMk/>
          <pc:sldMk cId="3567515138" sldId="271"/>
        </pc:sldMkLst>
        <pc:spChg chg="mod">
          <ac:chgData name="Ali Wicheard" userId="S::ali@corshamregis.wilts.sch.uk::37654c88-0f1a-4ddd-9579-9ebf7c9fcf79" providerId="AD" clId="Web-{3722A31C-818F-B41E-9BA4-D730A012AFC6}" dt="2023-07-18T17:48:12.081" v="751" actId="20577"/>
          <ac:spMkLst>
            <pc:docMk/>
            <pc:sldMk cId="3567515138" sldId="271"/>
            <ac:spMk id="3" creationId="{98029D3D-05D0-C56D-EA53-E88696B3FFDB}"/>
          </ac:spMkLst>
        </pc:spChg>
        <pc:spChg chg="add mod">
          <ac:chgData name="Ali Wicheard" userId="S::ali@corshamregis.wilts.sch.uk::37654c88-0f1a-4ddd-9579-9ebf7c9fcf79" providerId="AD" clId="Web-{3722A31C-818F-B41E-9BA4-D730A012AFC6}" dt="2023-07-18T17:47:57.377" v="749" actId="14100"/>
          <ac:spMkLst>
            <pc:docMk/>
            <pc:sldMk cId="3567515138" sldId="271"/>
            <ac:spMk id="5" creationId="{9E3D41B6-CB90-77DE-AF0B-B49E95F69367}"/>
          </ac:spMkLst>
        </pc:spChg>
        <pc:picChg chg="add mod">
          <ac:chgData name="Ali Wicheard" userId="S::ali@corshamregis.wilts.sch.uk::37654c88-0f1a-4ddd-9579-9ebf7c9fcf79" providerId="AD" clId="Web-{3722A31C-818F-B41E-9BA4-D730A012AFC6}" dt="2023-07-18T17:46:18.124" v="711" actId="1076"/>
          <ac:picMkLst>
            <pc:docMk/>
            <pc:sldMk cId="3567515138" sldId="271"/>
            <ac:picMk id="6" creationId="{DC506DB8-DB29-E693-F296-7A404C6199B5}"/>
          </ac:picMkLst>
        </pc:picChg>
        <pc:picChg chg="add mod">
          <ac:chgData name="Ali Wicheard" userId="S::ali@corshamregis.wilts.sch.uk::37654c88-0f1a-4ddd-9579-9ebf7c9fcf79" providerId="AD" clId="Web-{3722A31C-818F-B41E-9BA4-D730A012AFC6}" dt="2023-07-18T17:46:21.108" v="712" actId="1076"/>
          <ac:picMkLst>
            <pc:docMk/>
            <pc:sldMk cId="3567515138" sldId="271"/>
            <ac:picMk id="7" creationId="{E7FD1530-CC44-3000-1B8D-4BD985B4CAE9}"/>
          </ac:picMkLst>
        </pc:picChg>
      </pc:sldChg>
      <pc:sldChg chg="addSp delSp modSp new">
        <pc:chgData name="Ali Wicheard" userId="S::ali@corshamregis.wilts.sch.uk::37654c88-0f1a-4ddd-9579-9ebf7c9fcf79" providerId="AD" clId="Web-{3722A31C-818F-B41E-9BA4-D730A012AFC6}" dt="2023-07-18T17:53:56.640" v="908" actId="1076"/>
        <pc:sldMkLst>
          <pc:docMk/>
          <pc:sldMk cId="3060282433" sldId="272"/>
        </pc:sldMkLst>
        <pc:spChg chg="del">
          <ac:chgData name="Ali Wicheard" userId="S::ali@corshamregis.wilts.sch.uk::37654c88-0f1a-4ddd-9579-9ebf7c9fcf79" providerId="AD" clId="Web-{3722A31C-818F-B41E-9BA4-D730A012AFC6}" dt="2023-07-18T17:50:19.945" v="763"/>
          <ac:spMkLst>
            <pc:docMk/>
            <pc:sldMk cId="3060282433" sldId="272"/>
            <ac:spMk id="2" creationId="{07219FD7-DEE7-DC2A-9145-623BADB0F82B}"/>
          </ac:spMkLst>
        </pc:spChg>
        <pc:spChg chg="del mod">
          <ac:chgData name="Ali Wicheard" userId="S::ali@corshamregis.wilts.sch.uk::37654c88-0f1a-4ddd-9579-9ebf7c9fcf79" providerId="AD" clId="Web-{3722A31C-818F-B41E-9BA4-D730A012AFC6}" dt="2023-07-18T17:50:05.663" v="760"/>
          <ac:spMkLst>
            <pc:docMk/>
            <pc:sldMk cId="3060282433" sldId="272"/>
            <ac:spMk id="3" creationId="{E450067E-F37A-DAA0-A5F5-E9F1A47F2465}"/>
          </ac:spMkLst>
        </pc:spChg>
        <pc:spChg chg="add mod">
          <ac:chgData name="Ali Wicheard" userId="S::ali@corshamregis.wilts.sch.uk::37654c88-0f1a-4ddd-9579-9ebf7c9fcf79" providerId="AD" clId="Web-{3722A31C-818F-B41E-9BA4-D730A012AFC6}" dt="2023-07-18T17:53:56.640" v="908" actId="1076"/>
          <ac:spMkLst>
            <pc:docMk/>
            <pc:sldMk cId="3060282433" sldId="272"/>
            <ac:spMk id="4" creationId="{664695F1-7F8D-851F-5788-0BE5E2A4DF5F}"/>
          </ac:spMkLst>
        </pc:spChg>
        <pc:spChg chg="add mod">
          <ac:chgData name="Ali Wicheard" userId="S::ali@corshamregis.wilts.sch.uk::37654c88-0f1a-4ddd-9579-9ebf7c9fcf79" providerId="AD" clId="Web-{3722A31C-818F-B41E-9BA4-D730A012AFC6}" dt="2023-07-18T17:53:38.092" v="907" actId="1076"/>
          <ac:spMkLst>
            <pc:docMk/>
            <pc:sldMk cId="3060282433" sldId="272"/>
            <ac:spMk id="6" creationId="{644A9980-E0F2-287C-D225-42BA0174074F}"/>
          </ac:spMkLst>
        </pc:spChg>
        <pc:picChg chg="add mod ord">
          <ac:chgData name="Ali Wicheard" userId="S::ali@corshamregis.wilts.sch.uk::37654c88-0f1a-4ddd-9579-9ebf7c9fcf79" providerId="AD" clId="Web-{3722A31C-818F-B41E-9BA4-D730A012AFC6}" dt="2023-07-18T17:50:16.960" v="762" actId="14100"/>
          <ac:picMkLst>
            <pc:docMk/>
            <pc:sldMk cId="3060282433" sldId="272"/>
            <ac:picMk id="5" creationId="{4F54D2BA-14B8-59AA-2A31-3BE0CDA31484}"/>
          </ac:picMkLst>
        </pc:picChg>
      </pc:sldChg>
    </pc:docChg>
  </pc:docChgLst>
  <pc:docChgLst>
    <pc:chgData name="Ali Wicheard" userId="S::ali@corshamregis.wilts.sch.uk::37654c88-0f1a-4ddd-9579-9ebf7c9fcf79" providerId="AD" clId="Web-{FCE60849-FFE6-0AD4-18C4-4DB5146BC873}"/>
    <pc:docChg chg="addSld modSld">
      <pc:chgData name="Ali Wicheard" userId="S::ali@corshamregis.wilts.sch.uk::37654c88-0f1a-4ddd-9579-9ebf7c9fcf79" providerId="AD" clId="Web-{FCE60849-FFE6-0AD4-18C4-4DB5146BC873}" dt="2023-09-05T16:21:40.852" v="1398" actId="20577"/>
      <pc:docMkLst>
        <pc:docMk/>
      </pc:docMkLst>
      <pc:sldChg chg="addSp modSp">
        <pc:chgData name="Ali Wicheard" userId="S::ali@corshamregis.wilts.sch.uk::37654c88-0f1a-4ddd-9579-9ebf7c9fcf79" providerId="AD" clId="Web-{FCE60849-FFE6-0AD4-18C4-4DB5146BC873}" dt="2023-09-05T15:30:30.554" v="466" actId="20577"/>
        <pc:sldMkLst>
          <pc:docMk/>
          <pc:sldMk cId="1845317499" sldId="260"/>
        </pc:sldMkLst>
        <pc:spChg chg="add mod">
          <ac:chgData name="Ali Wicheard" userId="S::ali@corshamregis.wilts.sch.uk::37654c88-0f1a-4ddd-9579-9ebf7c9fcf79" providerId="AD" clId="Web-{FCE60849-FFE6-0AD4-18C4-4DB5146BC873}" dt="2023-09-05T15:30:30.554" v="466" actId="20577"/>
          <ac:spMkLst>
            <pc:docMk/>
            <pc:sldMk cId="1845317499" sldId="260"/>
            <ac:spMk id="3" creationId="{889D24DF-0170-979A-111C-65BA1CB0BB1D}"/>
          </ac:spMkLst>
        </pc:spChg>
      </pc:sldChg>
      <pc:sldChg chg="addSp delSp modSp">
        <pc:chgData name="Ali Wicheard" userId="S::ali@corshamregis.wilts.sch.uk::37654c88-0f1a-4ddd-9579-9ebf7c9fcf79" providerId="AD" clId="Web-{FCE60849-FFE6-0AD4-18C4-4DB5146BC873}" dt="2023-09-05T16:01:06.647" v="1325" actId="20577"/>
        <pc:sldMkLst>
          <pc:docMk/>
          <pc:sldMk cId="933001103" sldId="263"/>
        </pc:sldMkLst>
        <pc:spChg chg="mod">
          <ac:chgData name="Ali Wicheard" userId="S::ali@corshamregis.wilts.sch.uk::37654c88-0f1a-4ddd-9579-9ebf7c9fcf79" providerId="AD" clId="Web-{FCE60849-FFE6-0AD4-18C4-4DB5146BC873}" dt="2023-09-05T15:54:41.668" v="1124" actId="1076"/>
          <ac:spMkLst>
            <pc:docMk/>
            <pc:sldMk cId="933001103" sldId="263"/>
            <ac:spMk id="2" creationId="{00000000-0000-0000-0000-000000000000}"/>
          </ac:spMkLst>
        </pc:spChg>
        <pc:spChg chg="mod">
          <ac:chgData name="Ali Wicheard" userId="S::ali@corshamregis.wilts.sch.uk::37654c88-0f1a-4ddd-9579-9ebf7c9fcf79" providerId="AD" clId="Web-{FCE60849-FFE6-0AD4-18C4-4DB5146BC873}" dt="2023-09-05T16:01:06.647" v="1325" actId="20577"/>
          <ac:spMkLst>
            <pc:docMk/>
            <pc:sldMk cId="933001103" sldId="263"/>
            <ac:spMk id="3" creationId="{00000000-0000-0000-0000-000000000000}"/>
          </ac:spMkLst>
        </pc:spChg>
        <pc:spChg chg="del">
          <ac:chgData name="Ali Wicheard" userId="S::ali@corshamregis.wilts.sch.uk::37654c88-0f1a-4ddd-9579-9ebf7c9fcf79" providerId="AD" clId="Web-{FCE60849-FFE6-0AD4-18C4-4DB5146BC873}" dt="2023-09-05T15:48:54.066" v="959"/>
          <ac:spMkLst>
            <pc:docMk/>
            <pc:sldMk cId="933001103" sldId="263"/>
            <ac:spMk id="4" creationId="{00000000-0000-0000-0000-000000000000}"/>
          </ac:spMkLst>
        </pc:spChg>
        <pc:spChg chg="del">
          <ac:chgData name="Ali Wicheard" userId="S::ali@corshamregis.wilts.sch.uk::37654c88-0f1a-4ddd-9579-9ebf7c9fcf79" providerId="AD" clId="Web-{FCE60849-FFE6-0AD4-18C4-4DB5146BC873}" dt="2023-09-05T15:48:58.769" v="960"/>
          <ac:spMkLst>
            <pc:docMk/>
            <pc:sldMk cId="933001103" sldId="263"/>
            <ac:spMk id="7" creationId="{00000000-0000-0000-0000-000000000000}"/>
          </ac:spMkLst>
        </pc:spChg>
        <pc:picChg chg="add mod">
          <ac:chgData name="Ali Wicheard" userId="S::ali@corshamregis.wilts.sch.uk::37654c88-0f1a-4ddd-9579-9ebf7c9fcf79" providerId="AD" clId="Web-{FCE60849-FFE6-0AD4-18C4-4DB5146BC873}" dt="2023-09-05T15:54:07.855" v="1120" actId="1076"/>
          <ac:picMkLst>
            <pc:docMk/>
            <pc:sldMk cId="933001103" sldId="263"/>
            <ac:picMk id="5" creationId="{D32DD596-D9D6-E2E7-A71A-5F4D1DC55825}"/>
          </ac:picMkLst>
        </pc:picChg>
      </pc:sldChg>
      <pc:sldChg chg="addSp modSp">
        <pc:chgData name="Ali Wicheard" userId="S::ali@corshamregis.wilts.sch.uk::37654c88-0f1a-4ddd-9579-9ebf7c9fcf79" providerId="AD" clId="Web-{FCE60849-FFE6-0AD4-18C4-4DB5146BC873}" dt="2023-09-05T15:21:38.228" v="186" actId="1076"/>
        <pc:sldMkLst>
          <pc:docMk/>
          <pc:sldMk cId="692637637" sldId="264"/>
        </pc:sldMkLst>
        <pc:spChg chg="mod">
          <ac:chgData name="Ali Wicheard" userId="S::ali@corshamregis.wilts.sch.uk::37654c88-0f1a-4ddd-9579-9ebf7c9fcf79" providerId="AD" clId="Web-{FCE60849-FFE6-0AD4-18C4-4DB5146BC873}" dt="2023-09-05T15:21:26.618" v="185" actId="20577"/>
          <ac:spMkLst>
            <pc:docMk/>
            <pc:sldMk cId="692637637" sldId="264"/>
            <ac:spMk id="2" creationId="{00000000-0000-0000-0000-000000000000}"/>
          </ac:spMkLst>
        </pc:spChg>
        <pc:spChg chg="add mod">
          <ac:chgData name="Ali Wicheard" userId="S::ali@corshamregis.wilts.sch.uk::37654c88-0f1a-4ddd-9579-9ebf7c9fcf79" providerId="AD" clId="Web-{FCE60849-FFE6-0AD4-18C4-4DB5146BC873}" dt="2023-09-05T15:21:38.228" v="186" actId="1076"/>
          <ac:spMkLst>
            <pc:docMk/>
            <pc:sldMk cId="692637637" sldId="264"/>
            <ac:spMk id="4" creationId="{D0076D9B-9A14-2A12-02C5-0541D0F691EE}"/>
          </ac:spMkLst>
        </pc:spChg>
        <pc:spChg chg="add mod">
          <ac:chgData name="Ali Wicheard" userId="S::ali@corshamregis.wilts.sch.uk::37654c88-0f1a-4ddd-9579-9ebf7c9fcf79" providerId="AD" clId="Web-{FCE60849-FFE6-0AD4-18C4-4DB5146BC873}" dt="2023-09-05T15:20:29.132" v="135" actId="1076"/>
          <ac:spMkLst>
            <pc:docMk/>
            <pc:sldMk cId="692637637" sldId="264"/>
            <ac:spMk id="7" creationId="{26AFD75C-532C-9051-1BEC-D4C142D6F07A}"/>
          </ac:spMkLst>
        </pc:spChg>
        <pc:spChg chg="add mod">
          <ac:chgData name="Ali Wicheard" userId="S::ali@corshamregis.wilts.sch.uk::37654c88-0f1a-4ddd-9579-9ebf7c9fcf79" providerId="AD" clId="Web-{FCE60849-FFE6-0AD4-18C4-4DB5146BC873}" dt="2023-09-05T15:21:14.493" v="182" actId="20577"/>
          <ac:spMkLst>
            <pc:docMk/>
            <pc:sldMk cId="692637637" sldId="264"/>
            <ac:spMk id="9" creationId="{23A9B430-317E-7AF0-5C94-8B2F7B1AB6DA}"/>
          </ac:spMkLst>
        </pc:spChg>
        <pc:picChg chg="mod">
          <ac:chgData name="Ali Wicheard" userId="S::ali@corshamregis.wilts.sch.uk::37654c88-0f1a-4ddd-9579-9ebf7c9fcf79" providerId="AD" clId="Web-{FCE60849-FFE6-0AD4-18C4-4DB5146BC873}" dt="2023-09-05T15:15:49.859" v="13" actId="14100"/>
          <ac:picMkLst>
            <pc:docMk/>
            <pc:sldMk cId="692637637" sldId="264"/>
            <ac:picMk id="5" creationId="{6758E544-D425-6B53-0286-5359445A40BE}"/>
          </ac:picMkLst>
        </pc:picChg>
        <pc:picChg chg="mod">
          <ac:chgData name="Ali Wicheard" userId="S::ali@corshamregis.wilts.sch.uk::37654c88-0f1a-4ddd-9579-9ebf7c9fcf79" providerId="AD" clId="Web-{FCE60849-FFE6-0AD4-18C4-4DB5146BC873}" dt="2023-09-05T15:15:53.672" v="14" actId="1076"/>
          <ac:picMkLst>
            <pc:docMk/>
            <pc:sldMk cId="692637637" sldId="264"/>
            <ac:picMk id="8" creationId="{C80A8C79-329A-8EDF-A103-50A62A6E6B71}"/>
          </ac:picMkLst>
        </pc:picChg>
        <pc:picChg chg="mod">
          <ac:chgData name="Ali Wicheard" userId="S::ali@corshamregis.wilts.sch.uk::37654c88-0f1a-4ddd-9579-9ebf7c9fcf79" providerId="AD" clId="Web-{FCE60849-FFE6-0AD4-18C4-4DB5146BC873}" dt="2023-09-05T15:15:38.187" v="10" actId="14100"/>
          <ac:picMkLst>
            <pc:docMk/>
            <pc:sldMk cId="692637637" sldId="264"/>
            <ac:picMk id="10" creationId="{09807D73-A61E-F4FD-C239-71B92BB5D2A6}"/>
          </ac:picMkLst>
        </pc:picChg>
      </pc:sldChg>
      <pc:sldChg chg="modSp">
        <pc:chgData name="Ali Wicheard" userId="S::ali@corshamregis.wilts.sch.uk::37654c88-0f1a-4ddd-9579-9ebf7c9fcf79" providerId="AD" clId="Web-{FCE60849-FFE6-0AD4-18C4-4DB5146BC873}" dt="2023-09-05T16:21:40.852" v="1398" actId="20577"/>
        <pc:sldMkLst>
          <pc:docMk/>
          <pc:sldMk cId="1111669572" sldId="265"/>
        </pc:sldMkLst>
        <pc:spChg chg="mod">
          <ac:chgData name="Ali Wicheard" userId="S::ali@corshamregis.wilts.sch.uk::37654c88-0f1a-4ddd-9579-9ebf7c9fcf79" providerId="AD" clId="Web-{FCE60849-FFE6-0AD4-18C4-4DB5146BC873}" dt="2023-09-05T16:21:40.852" v="1398" actId="20577"/>
          <ac:spMkLst>
            <pc:docMk/>
            <pc:sldMk cId="1111669572" sldId="265"/>
            <ac:spMk id="3" creationId="{00000000-0000-0000-0000-000000000000}"/>
          </ac:spMkLst>
        </pc:spChg>
      </pc:sldChg>
      <pc:sldChg chg="addSp modSp">
        <pc:chgData name="Ali Wicheard" userId="S::ali@corshamregis.wilts.sch.uk::37654c88-0f1a-4ddd-9579-9ebf7c9fcf79" providerId="AD" clId="Web-{FCE60849-FFE6-0AD4-18C4-4DB5146BC873}" dt="2023-09-05T15:14:38.295" v="8" actId="14100"/>
        <pc:sldMkLst>
          <pc:docMk/>
          <pc:sldMk cId="4284888755" sldId="266"/>
        </pc:sldMkLst>
        <pc:picChg chg="add mod">
          <ac:chgData name="Ali Wicheard" userId="S::ali@corshamregis.wilts.sch.uk::37654c88-0f1a-4ddd-9579-9ebf7c9fcf79" providerId="AD" clId="Web-{FCE60849-FFE6-0AD4-18C4-4DB5146BC873}" dt="2023-09-05T15:13:43.090" v="1" actId="1076"/>
          <ac:picMkLst>
            <pc:docMk/>
            <pc:sldMk cId="4284888755" sldId="266"/>
            <ac:picMk id="6" creationId="{4829F79C-69CF-C76A-9A06-CA69D8BF2605}"/>
          </ac:picMkLst>
        </pc:picChg>
        <pc:picChg chg="add mod">
          <ac:chgData name="Ali Wicheard" userId="S::ali@corshamregis.wilts.sch.uk::37654c88-0f1a-4ddd-9579-9ebf7c9fcf79" providerId="AD" clId="Web-{FCE60849-FFE6-0AD4-18C4-4DB5146BC873}" dt="2023-09-05T15:14:08.997" v="5" actId="1076"/>
          <ac:picMkLst>
            <pc:docMk/>
            <pc:sldMk cId="4284888755" sldId="266"/>
            <ac:picMk id="7" creationId="{DE1174D7-CDD4-BC6A-830A-A7629E0A28E8}"/>
          </ac:picMkLst>
        </pc:picChg>
        <pc:picChg chg="add mod">
          <ac:chgData name="Ali Wicheard" userId="S::ali@corshamregis.wilts.sch.uk::37654c88-0f1a-4ddd-9579-9ebf7c9fcf79" providerId="AD" clId="Web-{FCE60849-FFE6-0AD4-18C4-4DB5146BC873}" dt="2023-09-05T15:14:38.295" v="8" actId="14100"/>
          <ac:picMkLst>
            <pc:docMk/>
            <pc:sldMk cId="4284888755" sldId="266"/>
            <ac:picMk id="8" creationId="{286F697D-C9D3-E6D5-4277-59269654D9A7}"/>
          </ac:picMkLst>
        </pc:picChg>
      </pc:sldChg>
      <pc:sldChg chg="addSp delSp modSp new">
        <pc:chgData name="Ali Wicheard" userId="S::ali@corshamregis.wilts.sch.uk::37654c88-0f1a-4ddd-9579-9ebf7c9fcf79" providerId="AD" clId="Web-{FCE60849-FFE6-0AD4-18C4-4DB5146BC873}" dt="2023-09-05T15:39:08.426" v="489" actId="1076"/>
        <pc:sldMkLst>
          <pc:docMk/>
          <pc:sldMk cId="2678427814" sldId="273"/>
        </pc:sldMkLst>
        <pc:spChg chg="del">
          <ac:chgData name="Ali Wicheard" userId="S::ali@corshamregis.wilts.sch.uk::37654c88-0f1a-4ddd-9579-9ebf7c9fcf79" providerId="AD" clId="Web-{FCE60849-FFE6-0AD4-18C4-4DB5146BC873}" dt="2023-09-05T15:35:34.811" v="468"/>
          <ac:spMkLst>
            <pc:docMk/>
            <pc:sldMk cId="2678427814" sldId="273"/>
            <ac:spMk id="3" creationId="{0BFEA0E0-D517-B185-D62B-A2E2D1D6B7D1}"/>
          </ac:spMkLst>
        </pc:spChg>
        <pc:picChg chg="add mod ord">
          <ac:chgData name="Ali Wicheard" userId="S::ali@corshamregis.wilts.sch.uk::37654c88-0f1a-4ddd-9579-9ebf7c9fcf79" providerId="AD" clId="Web-{FCE60849-FFE6-0AD4-18C4-4DB5146BC873}" dt="2023-09-05T15:39:04.442" v="488" actId="1076"/>
          <ac:picMkLst>
            <pc:docMk/>
            <pc:sldMk cId="2678427814" sldId="273"/>
            <ac:picMk id="4" creationId="{816A29E9-C684-4CAB-F02F-152CB5F23303}"/>
          </ac:picMkLst>
        </pc:picChg>
        <pc:picChg chg="add mod">
          <ac:chgData name="Ali Wicheard" userId="S::ali@corshamregis.wilts.sch.uk::37654c88-0f1a-4ddd-9579-9ebf7c9fcf79" providerId="AD" clId="Web-{FCE60849-FFE6-0AD4-18C4-4DB5146BC873}" dt="2023-09-05T15:38:57.785" v="487" actId="1076"/>
          <ac:picMkLst>
            <pc:docMk/>
            <pc:sldMk cId="2678427814" sldId="273"/>
            <ac:picMk id="5" creationId="{67A52FEE-BE54-B88C-7670-A67242AFE595}"/>
          </ac:picMkLst>
        </pc:picChg>
        <pc:picChg chg="add mod">
          <ac:chgData name="Ali Wicheard" userId="S::ali@corshamregis.wilts.sch.uk::37654c88-0f1a-4ddd-9579-9ebf7c9fcf79" providerId="AD" clId="Web-{FCE60849-FFE6-0AD4-18C4-4DB5146BC873}" dt="2023-09-05T15:39:08.426" v="489" actId="1076"/>
          <ac:picMkLst>
            <pc:docMk/>
            <pc:sldMk cId="2678427814" sldId="273"/>
            <ac:picMk id="6" creationId="{84A750E9-BA0E-FFBD-8C8B-BF6FD07D35E9}"/>
          </ac:picMkLst>
        </pc:picChg>
        <pc:picChg chg="add mod">
          <ac:chgData name="Ali Wicheard" userId="S::ali@corshamregis.wilts.sch.uk::37654c88-0f1a-4ddd-9579-9ebf7c9fcf79" providerId="AD" clId="Web-{FCE60849-FFE6-0AD4-18C4-4DB5146BC873}" dt="2023-09-05T15:38:54.363" v="486" actId="1076"/>
          <ac:picMkLst>
            <pc:docMk/>
            <pc:sldMk cId="2678427814" sldId="273"/>
            <ac:picMk id="7" creationId="{32C26CC9-B1B7-A614-235C-5B156818A401}"/>
          </ac:picMkLst>
        </pc:picChg>
      </pc:sldChg>
      <pc:sldChg chg="delSp modSp new">
        <pc:chgData name="Ali Wicheard" userId="S::ali@corshamregis.wilts.sch.uk::37654c88-0f1a-4ddd-9579-9ebf7c9fcf79" providerId="AD" clId="Web-{FCE60849-FFE6-0AD4-18C4-4DB5146BC873}" dt="2023-09-05T15:46:21.124" v="798" actId="1076"/>
        <pc:sldMkLst>
          <pc:docMk/>
          <pc:sldMk cId="191706747" sldId="274"/>
        </pc:sldMkLst>
        <pc:spChg chg="del">
          <ac:chgData name="Ali Wicheard" userId="S::ali@corshamregis.wilts.sch.uk::37654c88-0f1a-4ddd-9579-9ebf7c9fcf79" providerId="AD" clId="Web-{FCE60849-FFE6-0AD4-18C4-4DB5146BC873}" dt="2023-09-05T15:46:00.296" v="793"/>
          <ac:spMkLst>
            <pc:docMk/>
            <pc:sldMk cId="191706747" sldId="274"/>
            <ac:spMk id="2" creationId="{9600FBBF-7DF7-61A2-86F6-8EC349E5CDC8}"/>
          </ac:spMkLst>
        </pc:spChg>
        <pc:spChg chg="mod">
          <ac:chgData name="Ali Wicheard" userId="S::ali@corshamregis.wilts.sch.uk::37654c88-0f1a-4ddd-9579-9ebf7c9fcf79" providerId="AD" clId="Web-{FCE60849-FFE6-0AD4-18C4-4DB5146BC873}" dt="2023-09-05T15:46:21.124" v="798" actId="1076"/>
          <ac:spMkLst>
            <pc:docMk/>
            <pc:sldMk cId="191706747" sldId="274"/>
            <ac:spMk id="3" creationId="{5468A1CE-7071-2A25-A1BD-DE19D70DA005}"/>
          </ac:spMkLst>
        </pc:spChg>
      </pc:sldChg>
    </pc:docChg>
  </pc:docChgLst>
  <pc:docChgLst>
    <pc:chgData name="Ali Wicheard" userId="S::ali@corshamregis.wilts.sch.uk::37654c88-0f1a-4ddd-9579-9ebf7c9fcf79" providerId="AD" clId="Web-{0CF547A5-AC8B-1999-3C86-0A47B30883AB}"/>
    <pc:docChg chg="addSld delSld modSld sldOrd">
      <pc:chgData name="Ali Wicheard" userId="S::ali@corshamregis.wilts.sch.uk::37654c88-0f1a-4ddd-9579-9ebf7c9fcf79" providerId="AD" clId="Web-{0CF547A5-AC8B-1999-3C86-0A47B30883AB}" dt="2023-09-05T16:55:39.177" v="915" actId="1076"/>
      <pc:docMkLst>
        <pc:docMk/>
      </pc:docMkLst>
      <pc:sldChg chg="modSp">
        <pc:chgData name="Ali Wicheard" userId="S::ali@corshamregis.wilts.sch.uk::37654c88-0f1a-4ddd-9579-9ebf7c9fcf79" providerId="AD" clId="Web-{0CF547A5-AC8B-1999-3C86-0A47B30883AB}" dt="2023-09-05T16:49:59.489" v="650" actId="20577"/>
        <pc:sldMkLst>
          <pc:docMk/>
          <pc:sldMk cId="2282640398" sldId="257"/>
        </pc:sldMkLst>
        <pc:spChg chg="mod">
          <ac:chgData name="Ali Wicheard" userId="S::ali@corshamregis.wilts.sch.uk::37654c88-0f1a-4ddd-9579-9ebf7c9fcf79" providerId="AD" clId="Web-{0CF547A5-AC8B-1999-3C86-0A47B30883AB}" dt="2023-09-05T16:49:59.489" v="650" actId="20577"/>
          <ac:spMkLst>
            <pc:docMk/>
            <pc:sldMk cId="2282640398" sldId="257"/>
            <ac:spMk id="10" creationId="{239429E5-A0D8-18D2-BFC7-65474B0D79FD}"/>
          </ac:spMkLst>
        </pc:spChg>
      </pc:sldChg>
      <pc:sldChg chg="modSp">
        <pc:chgData name="Ali Wicheard" userId="S::ali@corshamregis.wilts.sch.uk::37654c88-0f1a-4ddd-9579-9ebf7c9fcf79" providerId="AD" clId="Web-{0CF547A5-AC8B-1999-3C86-0A47B30883AB}" dt="2023-09-05T16:32:49.580" v="12" actId="20577"/>
        <pc:sldMkLst>
          <pc:docMk/>
          <pc:sldMk cId="1845317499" sldId="260"/>
        </pc:sldMkLst>
        <pc:spChg chg="mod">
          <ac:chgData name="Ali Wicheard" userId="S::ali@corshamregis.wilts.sch.uk::37654c88-0f1a-4ddd-9579-9ebf7c9fcf79" providerId="AD" clId="Web-{0CF547A5-AC8B-1999-3C86-0A47B30883AB}" dt="2023-09-05T16:32:49.580" v="12" actId="20577"/>
          <ac:spMkLst>
            <pc:docMk/>
            <pc:sldMk cId="1845317499" sldId="260"/>
            <ac:spMk id="2" creationId="{00000000-0000-0000-0000-000000000000}"/>
          </ac:spMkLst>
        </pc:spChg>
        <pc:spChg chg="mod">
          <ac:chgData name="Ali Wicheard" userId="S::ali@corshamregis.wilts.sch.uk::37654c88-0f1a-4ddd-9579-9ebf7c9fcf79" providerId="AD" clId="Web-{0CF547A5-AC8B-1999-3C86-0A47B30883AB}" dt="2023-09-05T16:32:38.189" v="5" actId="20577"/>
          <ac:spMkLst>
            <pc:docMk/>
            <pc:sldMk cId="1845317499" sldId="260"/>
            <ac:spMk id="3" creationId="{889D24DF-0170-979A-111C-65BA1CB0BB1D}"/>
          </ac:spMkLst>
        </pc:spChg>
      </pc:sldChg>
      <pc:sldChg chg="ord">
        <pc:chgData name="Ali Wicheard" userId="S::ali@corshamregis.wilts.sch.uk::37654c88-0f1a-4ddd-9579-9ebf7c9fcf79" providerId="AD" clId="Web-{0CF547A5-AC8B-1999-3C86-0A47B30883AB}" dt="2023-09-05T16:31:58.421" v="0"/>
        <pc:sldMkLst>
          <pc:docMk/>
          <pc:sldMk cId="933001103" sldId="263"/>
        </pc:sldMkLst>
      </pc:sldChg>
      <pc:sldChg chg="modSp">
        <pc:chgData name="Ali Wicheard" userId="S::ali@corshamregis.wilts.sch.uk::37654c88-0f1a-4ddd-9579-9ebf7c9fcf79" providerId="AD" clId="Web-{0CF547A5-AC8B-1999-3C86-0A47B30883AB}" dt="2023-09-05T16:55:39.177" v="915" actId="1076"/>
        <pc:sldMkLst>
          <pc:docMk/>
          <pc:sldMk cId="1111669572" sldId="265"/>
        </pc:sldMkLst>
        <pc:spChg chg="mod">
          <ac:chgData name="Ali Wicheard" userId="S::ali@corshamregis.wilts.sch.uk::37654c88-0f1a-4ddd-9579-9ebf7c9fcf79" providerId="AD" clId="Web-{0CF547A5-AC8B-1999-3C86-0A47B30883AB}" dt="2023-09-05T16:55:39.177" v="915" actId="1076"/>
          <ac:spMkLst>
            <pc:docMk/>
            <pc:sldMk cId="1111669572" sldId="265"/>
            <ac:spMk id="3" creationId="{00000000-0000-0000-0000-000000000000}"/>
          </ac:spMkLst>
        </pc:spChg>
      </pc:sldChg>
      <pc:sldChg chg="del">
        <pc:chgData name="Ali Wicheard" userId="S::ali@corshamregis.wilts.sch.uk::37654c88-0f1a-4ddd-9579-9ebf7c9fcf79" providerId="AD" clId="Web-{0CF547A5-AC8B-1999-3C86-0A47B30883AB}" dt="2023-09-05T16:40:53.666" v="337"/>
        <pc:sldMkLst>
          <pc:docMk/>
          <pc:sldMk cId="191706747" sldId="274"/>
        </pc:sldMkLst>
      </pc:sldChg>
      <pc:sldChg chg="modSp new">
        <pc:chgData name="Ali Wicheard" userId="S::ali@corshamregis.wilts.sch.uk::37654c88-0f1a-4ddd-9579-9ebf7c9fcf79" providerId="AD" clId="Web-{0CF547A5-AC8B-1999-3C86-0A47B30883AB}" dt="2023-09-05T16:40:34.274" v="336" actId="14100"/>
        <pc:sldMkLst>
          <pc:docMk/>
          <pc:sldMk cId="3727906038" sldId="275"/>
        </pc:sldMkLst>
        <pc:spChg chg="mod">
          <ac:chgData name="Ali Wicheard" userId="S::ali@corshamregis.wilts.sch.uk::37654c88-0f1a-4ddd-9579-9ebf7c9fcf79" providerId="AD" clId="Web-{0CF547A5-AC8B-1999-3C86-0A47B30883AB}" dt="2023-09-05T16:40:34.274" v="336" actId="14100"/>
          <ac:spMkLst>
            <pc:docMk/>
            <pc:sldMk cId="3727906038" sldId="275"/>
            <ac:spMk id="3" creationId="{2563C49B-DDCF-EB8E-5E7D-B858867FA40B}"/>
          </ac:spMkLst>
        </pc:spChg>
      </pc:sldChg>
      <pc:sldChg chg="addSp delSp modSp new">
        <pc:chgData name="Ali Wicheard" userId="S::ali@corshamregis.wilts.sch.uk::37654c88-0f1a-4ddd-9579-9ebf7c9fcf79" providerId="AD" clId="Web-{0CF547A5-AC8B-1999-3C86-0A47B30883AB}" dt="2023-09-05T16:49:28.065" v="648"/>
        <pc:sldMkLst>
          <pc:docMk/>
          <pc:sldMk cId="2292238140" sldId="276"/>
        </pc:sldMkLst>
        <pc:spChg chg="del">
          <ac:chgData name="Ali Wicheard" userId="S::ali@corshamregis.wilts.sch.uk::37654c88-0f1a-4ddd-9579-9ebf7c9fcf79" providerId="AD" clId="Web-{0CF547A5-AC8B-1999-3C86-0A47B30883AB}" dt="2023-09-05T16:49:28.065" v="648"/>
          <ac:spMkLst>
            <pc:docMk/>
            <pc:sldMk cId="2292238140" sldId="276"/>
            <ac:spMk id="2" creationId="{29F096B6-2D7F-C5C0-8D6A-46FF0FCC93A7}"/>
          </ac:spMkLst>
        </pc:spChg>
        <pc:spChg chg="del">
          <ac:chgData name="Ali Wicheard" userId="S::ali@corshamregis.wilts.sch.uk::37654c88-0f1a-4ddd-9579-9ebf7c9fcf79" providerId="AD" clId="Web-{0CF547A5-AC8B-1999-3C86-0A47B30883AB}" dt="2023-09-05T16:41:32.168" v="339"/>
          <ac:spMkLst>
            <pc:docMk/>
            <pc:sldMk cId="2292238140" sldId="276"/>
            <ac:spMk id="3" creationId="{9896DB59-00E4-E4A3-FF34-9906B109FDEE}"/>
          </ac:spMkLst>
        </pc:spChg>
        <pc:graphicFrameChg chg="add mod ord modGraphic">
          <ac:chgData name="Ali Wicheard" userId="S::ali@corshamregis.wilts.sch.uk::37654c88-0f1a-4ddd-9579-9ebf7c9fcf79" providerId="AD" clId="Web-{0CF547A5-AC8B-1999-3C86-0A47B30883AB}" dt="2023-09-05T16:49:21.175" v="647"/>
          <ac:graphicFrameMkLst>
            <pc:docMk/>
            <pc:sldMk cId="2292238140" sldId="276"/>
            <ac:graphicFrameMk id="4" creationId="{6015E9FA-74B4-9042-1C93-0A6B2D997D15}"/>
          </ac:graphicFrameMkLst>
        </pc:graphicFrameChg>
        <pc:graphicFrameChg chg="add del mod">
          <ac:chgData name="Ali Wicheard" userId="S::ali@corshamregis.wilts.sch.uk::37654c88-0f1a-4ddd-9579-9ebf7c9fcf79" providerId="AD" clId="Web-{0CF547A5-AC8B-1999-3C86-0A47B30883AB}" dt="2023-09-05T16:43:41.377" v="484"/>
          <ac:graphicFrameMkLst>
            <pc:docMk/>
            <pc:sldMk cId="2292238140" sldId="276"/>
            <ac:graphicFrameMk id="6" creationId="{ECC590F3-600A-3009-3A63-820C45BB6F73}"/>
          </ac:graphicFrameMkLst>
        </pc:graphicFrameChg>
      </pc:sldChg>
    </pc:docChg>
  </pc:docChgLst>
  <pc:docChgLst>
    <pc:chgData clId="Web-{3722A31C-818F-B41E-9BA4-D730A012AFC6}"/>
    <pc:docChg chg="modSld">
      <pc:chgData name="" userId="" providerId="" clId="Web-{3722A31C-818F-B41E-9BA4-D730A012AFC6}" dt="2023-07-18T16:18:23.779" v="4" actId="20577"/>
      <pc:docMkLst>
        <pc:docMk/>
      </pc:docMkLst>
      <pc:sldChg chg="modSp">
        <pc:chgData name="" userId="" providerId="" clId="Web-{3722A31C-818F-B41E-9BA4-D730A012AFC6}" dt="2023-07-18T16:18:23.779" v="4" actId="20577"/>
        <pc:sldMkLst>
          <pc:docMk/>
          <pc:sldMk cId="2028303967" sldId="256"/>
        </pc:sldMkLst>
        <pc:spChg chg="mod">
          <ac:chgData name="" userId="" providerId="" clId="Web-{3722A31C-818F-B41E-9BA4-D730A012AFC6}" dt="2023-07-18T16:18:23.779" v="4" actId="20577"/>
          <ac:spMkLst>
            <pc:docMk/>
            <pc:sldMk cId="2028303967"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2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9541C7B-1F95-4214-BC25-12610779DE89}" type="datetimeFigureOut">
              <a:rPr lang="en-GB" smtClean="0"/>
              <a:t>15/12/2023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5657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64047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024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24520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65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83207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06100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7788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2514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5596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41C7B-1F95-4214-BC25-12610779DE89}"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5540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541C7B-1F95-4214-BC25-12610779DE89}" type="datetimeFigureOut">
              <a:rPr lang="en-GB" smtClean="0"/>
              <a:t>15/12/2023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08652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541C7B-1F95-4214-BC25-12610779DE89}" type="datetimeFigureOut">
              <a:rPr lang="en-GB" smtClean="0"/>
              <a:t>15/12/2023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156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41C7B-1F95-4214-BC25-12610779DE89}" type="datetimeFigureOut">
              <a:rPr lang="en-GB" smtClean="0"/>
              <a:t>15/12/2023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652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2918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14673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541C7B-1F95-4214-BC25-12610779DE89}" type="datetimeFigureOut">
              <a:rPr lang="en-GB" smtClean="0"/>
              <a:t>15/12/2023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CB4EC1-AB5C-473B-B5FC-056A721190F1}" type="slidenum">
              <a:rPr lang="en-GB" smtClean="0"/>
              <a:t>‹#›</a:t>
            </a:fld>
            <a:endParaRPr lang="en-GB"/>
          </a:p>
        </p:txBody>
      </p:sp>
    </p:spTree>
    <p:extLst>
      <p:ext uri="{BB962C8B-B14F-4D97-AF65-F5344CB8AC3E}">
        <p14:creationId xmlns:p14="http://schemas.microsoft.com/office/powerpoint/2010/main" val="970784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887" y="1436525"/>
            <a:ext cx="8001000" cy="3046446"/>
          </a:xfrm>
        </p:spPr>
        <p:txBody>
          <a:bodyPr>
            <a:normAutofit/>
          </a:bodyPr>
          <a:lstStyle/>
          <a:p>
            <a:pPr algn="ctr"/>
            <a:r>
              <a:rPr lang="en-US" sz="4000" dirty="0">
                <a:solidFill>
                  <a:schemeClr val="bg1"/>
                </a:solidFill>
                <a:latin typeface="Ebrima"/>
                <a:ea typeface="Ebrima"/>
                <a:cs typeface="Ebrima"/>
              </a:rPr>
              <a:t>Subject Leader Impact Report</a:t>
            </a:r>
            <a:r>
              <a:rPr lang="en-US" sz="4000" dirty="0">
                <a:latin typeface="Ebrima" panose="02000000000000000000" pitchFamily="2" charset="0"/>
                <a:ea typeface="Ebrima" panose="02000000000000000000" pitchFamily="2" charset="0"/>
                <a:cs typeface="Ebrima" panose="02000000000000000000" pitchFamily="2" charset="0"/>
              </a:rPr>
              <a:t/>
            </a:r>
            <a:br>
              <a:rPr lang="en-US" sz="4000" dirty="0">
                <a:latin typeface="Ebrima" panose="02000000000000000000" pitchFamily="2" charset="0"/>
                <a:ea typeface="Ebrima" panose="02000000000000000000" pitchFamily="2" charset="0"/>
                <a:cs typeface="Ebrima" panose="02000000000000000000" pitchFamily="2" charset="0"/>
              </a:rPr>
            </a:br>
            <a:r>
              <a:rPr lang="en-US" sz="4000" i="1" dirty="0">
                <a:solidFill>
                  <a:schemeClr val="bg1"/>
                </a:solidFill>
                <a:latin typeface="Ebrima"/>
                <a:ea typeface="Ebrima"/>
                <a:cs typeface="Ebrima"/>
              </a:rPr>
              <a:t>Religious education</a:t>
            </a:r>
            <a:r>
              <a:rPr lang="en-US" sz="4000" dirty="0">
                <a:latin typeface="Ebrima" panose="02000000000000000000" pitchFamily="2" charset="0"/>
                <a:ea typeface="Ebrima" panose="02000000000000000000" pitchFamily="2" charset="0"/>
                <a:cs typeface="Ebrima" panose="02000000000000000000" pitchFamily="2" charset="0"/>
              </a:rPr>
              <a:t/>
            </a:r>
            <a:br>
              <a:rPr lang="en-US" sz="4000" dirty="0">
                <a:latin typeface="Ebrima" panose="02000000000000000000" pitchFamily="2" charset="0"/>
                <a:ea typeface="Ebrima" panose="02000000000000000000" pitchFamily="2" charset="0"/>
                <a:cs typeface="Ebrima" panose="02000000000000000000" pitchFamily="2" charset="0"/>
              </a:rPr>
            </a:br>
            <a:r>
              <a:rPr lang="en-US" sz="4000" dirty="0">
                <a:solidFill>
                  <a:schemeClr val="bg1"/>
                </a:solidFill>
                <a:latin typeface="Ebrima"/>
                <a:ea typeface="Ebrima"/>
                <a:cs typeface="Ebrima"/>
              </a:rPr>
              <a:t>2022-2023</a:t>
            </a:r>
            <a:endParaRPr lang="en-GB" sz="4000" dirty="0">
              <a:solidFill>
                <a:schemeClr val="bg1"/>
              </a:solidFill>
              <a:latin typeface="Ebrima"/>
              <a:ea typeface="Ebrima"/>
              <a:cs typeface="Ebrima"/>
            </a:endParaRPr>
          </a:p>
        </p:txBody>
      </p:sp>
      <p:sp>
        <p:nvSpPr>
          <p:cNvPr id="3" name="Subtitle 2"/>
          <p:cNvSpPr>
            <a:spLocks noGrp="1"/>
          </p:cNvSpPr>
          <p:nvPr>
            <p:ph type="subTitle" idx="1"/>
          </p:nvPr>
        </p:nvSpPr>
        <p:spPr>
          <a:xfrm>
            <a:off x="1640632" y="5357152"/>
            <a:ext cx="8537511" cy="1947333"/>
          </a:xfrm>
        </p:spPr>
        <p:txBody>
          <a:bodyPr>
            <a:normAutofit/>
          </a:bodyPr>
          <a:lstStyle/>
          <a:p>
            <a:pPr algn="ct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ogether </a:t>
            </a: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E</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veryone </a:t>
            </a: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chieves </a:t>
            </a: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M</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ore</a:t>
            </a:r>
            <a:endParaRPr lang="en-GB"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 name="Rounded Rectangle 3"/>
          <p:cNvSpPr>
            <a:spLocks/>
          </p:cNvSpPr>
          <p:nvPr/>
        </p:nvSpPr>
        <p:spPr>
          <a:xfrm>
            <a:off x="3331029" y="427297"/>
            <a:ext cx="5131836" cy="13335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D1503"/>
          </a:solidFill>
          <a:ln>
            <a:noFill/>
            <a:prstDash val="solid"/>
          </a:ln>
        </p:spPr>
        <p:txBody>
          <a:bodyPr vert="horz" wrap="square" lIns="91440" tIns="45720" rIns="91440" bIns="45720" anchor="ctr" anchorCtr="0" compatLnSpc="1">
            <a:noAutofit/>
          </a:bodyPr>
          <a:lstStyle/>
          <a:p>
            <a:pPr algn="ctr">
              <a:lnSpc>
                <a:spcPct val="115000"/>
              </a:lnSpc>
              <a:spcAft>
                <a:spcPts val="1000"/>
              </a:spcAft>
            </a:pPr>
            <a:endParaRPr lang="en-GB" sz="1100">
              <a:no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85324" y="544137"/>
            <a:ext cx="4048125" cy="1099820"/>
          </a:xfrm>
          <a:prstGeom prst="rect">
            <a:avLst/>
          </a:prstGeom>
          <a:noFill/>
          <a:ln>
            <a:noFill/>
          </a:ln>
        </p:spPr>
      </p:pic>
    </p:spTree>
    <p:extLst>
      <p:ext uri="{BB962C8B-B14F-4D97-AF65-F5344CB8AC3E}">
        <p14:creationId xmlns:p14="http://schemas.microsoft.com/office/powerpoint/2010/main" val="202830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40074" y="217723"/>
            <a:ext cx="11951926" cy="6402265"/>
          </a:xfrm>
          <a:prstGeom prst="rect">
            <a:avLst/>
          </a:prstGeom>
        </p:spPr>
        <p:txBody>
          <a:bodyPr wrap="square">
            <a:spAutoFit/>
          </a:bodyPr>
          <a:lstStyle/>
          <a:p>
            <a:pPr marL="69850" algn="ctr">
              <a:lnSpc>
                <a:spcPct val="115000"/>
              </a:lnSpc>
              <a:spcAft>
                <a:spcPts val="0"/>
              </a:spcAft>
            </a:pPr>
            <a:r>
              <a:rPr lang="en-US" sz="1600" b="1" u="sng" spc="-5" dirty="0" smtClean="0">
                <a:solidFill>
                  <a:schemeClr val="bg1"/>
                </a:solidFill>
                <a:latin typeface="Ebrima" panose="02000000000000000000" pitchFamily="2" charset="0"/>
                <a:ea typeface="Ebrima" panose="02000000000000000000" pitchFamily="2" charset="0"/>
                <a:cs typeface="Ebrima" panose="02000000000000000000" pitchFamily="2" charset="0"/>
              </a:rPr>
              <a:t>Our curriculum also encompasses these k</a:t>
            </a:r>
            <a:r>
              <a:rPr lang="en-US" sz="1600" b="1" u="sng" spc="10"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b="1" u="sng" spc="-20"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at</a:t>
            </a:r>
            <a:r>
              <a:rPr lang="en-US" sz="1600" b="1" u="sng" spc="5" dirty="0" smtClean="0">
                <a:solidFill>
                  <a:schemeClr val="bg1"/>
                </a:solidFill>
                <a:latin typeface="Ebrima" panose="02000000000000000000" pitchFamily="2" charset="0"/>
                <a:ea typeface="Ebrima" panose="02000000000000000000" pitchFamily="2" charset="0"/>
                <a:cs typeface="Ebrima" panose="02000000000000000000" pitchFamily="2" charset="0"/>
              </a:rPr>
              <a:t>tit</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b="1" u="sng" spc="-5" dirty="0" smtClean="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es</a:t>
            </a:r>
            <a:endParaRPr lang="en-US" sz="1600" b="1" u="sng" spc="-1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Aft>
                <a:spcPts val="0"/>
              </a:spcAft>
            </a:pP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el</a:t>
            </a:r>
            <a:r>
              <a:rPr lang="en-US" sz="1600" b="1" spc="10" dirty="0" smtClean="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b="1" spc="-25" dirty="0" smtClean="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15" dirty="0" smtClean="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are</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514350" indent="-228600" algn="just">
              <a:lnSpc>
                <a:spcPts val="1260"/>
              </a:lnSpc>
              <a:spcBef>
                <a:spcPts val="4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co</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be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sh</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m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emba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4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smtClean="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pos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sense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oral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ec</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err="1">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un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se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2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comi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ncre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 and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err="1">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4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ct</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4089400" algn="just">
              <a:lnSpc>
                <a:spcPct val="115000"/>
              </a:lnSpc>
              <a:spcBef>
                <a:spcPts val="5"/>
              </a:spcBef>
              <a:spcAft>
                <a:spcPts val="0"/>
              </a:spcAft>
            </a:pP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ere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m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dy</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ue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erence and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ersity</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co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216535" indent="-228600" algn="just">
              <a:lnSpc>
                <a:spcPts val="1270"/>
              </a:lnSpc>
              <a:spcBef>
                <a:spcPts val="1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prec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s</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and cons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ssu</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ses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soc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4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ni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se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and 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3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pup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2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 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new</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498475" indent="-228600" algn="just">
              <a:lnSpc>
                <a:spcPts val="1260"/>
              </a:lnSpc>
              <a:spcBef>
                <a:spcPts val="1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or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al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5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ace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597535" indent="-228600" algn="just">
              <a:lnSpc>
                <a:spcPts val="1270"/>
              </a:lnSpc>
              <a:spcBef>
                <a:spcPts val="1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smtClean="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sh</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ng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op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conn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 iss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co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1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ur</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si</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b="1" spc="-25"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pre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pup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2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cu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ec</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err="1">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dg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by</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prec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se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orld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ch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3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spc="-10" dirty="0" smtClean="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ren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pup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167005" indent="-228600" algn="just">
              <a:lnSpc>
                <a:spcPts val="1260"/>
              </a:lnSpc>
              <a:spcBef>
                <a:spcPts val="4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ha</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ex</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ami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sp</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5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b</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165100" indent="-228600" algn="just">
              <a:lnSpc>
                <a:spcPts val="1270"/>
              </a:lnSpc>
              <a:spcBef>
                <a:spcPts val="1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bili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ec</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ll</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uesti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1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wl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 and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j</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in 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6086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4212" y="346166"/>
            <a:ext cx="10602097" cy="1743891"/>
          </a:xfrm>
        </p:spPr>
        <p:txBody>
          <a:bodyPr/>
          <a:lstStyle/>
          <a:p>
            <a:pPr marL="0" indent="0">
              <a:buNone/>
            </a:pPr>
            <a:r>
              <a:rPr lang="en-GB" dirty="0" smtClean="0"/>
              <a:t>When planning, teachers begin by looking at the Key Learning Outcomes and then use resources from the Right Choice website to gather ideas. Where possible, teachers make the learning cross-curricular. They are given the freedom to create their own resources or adapt others that they find useful. </a:t>
            </a:r>
            <a:endParaRPr lang="en-GB" dirty="0"/>
          </a:p>
        </p:txBody>
      </p:sp>
      <p:pic>
        <p:nvPicPr>
          <p:cNvPr id="4" name="Picture 3"/>
          <p:cNvPicPr>
            <a:picLocks noChangeAspect="1"/>
          </p:cNvPicPr>
          <p:nvPr/>
        </p:nvPicPr>
        <p:blipFill>
          <a:blip r:embed="rId2"/>
          <a:stretch>
            <a:fillRect/>
          </a:stretch>
        </p:blipFill>
        <p:spPr>
          <a:xfrm>
            <a:off x="2724189" y="1921403"/>
            <a:ext cx="7240010" cy="4791744"/>
          </a:xfrm>
          <a:prstGeom prst="rect">
            <a:avLst/>
          </a:prstGeom>
        </p:spPr>
      </p:pic>
    </p:spTree>
    <p:extLst>
      <p:ext uri="{BB962C8B-B14F-4D97-AF65-F5344CB8AC3E}">
        <p14:creationId xmlns:p14="http://schemas.microsoft.com/office/powerpoint/2010/main" val="389238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504446" y="1309510"/>
            <a:ext cx="10515600" cy="3041827"/>
          </a:xfrm>
        </p:spPr>
        <p:txBody>
          <a:bodyPr/>
          <a:lstStyle/>
          <a:p>
            <a:pPr marL="0" indent="0">
              <a:buNone/>
            </a:pP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83C7DDD-B310-D816-80D5-393B200952A7}"/>
              </a:ext>
            </a:extLst>
          </p:cNvPr>
          <p:cNvSpPr txBox="1"/>
          <p:nvPr/>
        </p:nvSpPr>
        <p:spPr>
          <a:xfrm>
            <a:off x="561623" y="1309511"/>
            <a:ext cx="10871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cs typeface="Segoe UI"/>
              </a:rPr>
              <a:t>At the end of each term, classes take part in an RE Day (1 ½ days in Key Stage 2), focusing on one of the Learning Enquiry Based Questions. Children are given opportunities to share their own thoughts and beliefs, learn about a range of faiths from around the world and deepen their understanding through discussion. Where possible, lessons are cross-curricular, incorporating music, poetry, drama and art into the subject.​</a:t>
            </a:r>
          </a:p>
          <a:p>
            <a:pPr algn="ctr"/>
            <a:r>
              <a:rPr lang="en-US" dirty="0">
                <a:solidFill>
                  <a:schemeClr val="bg1"/>
                </a:solidFill>
                <a:cs typeface="Segoe UI"/>
              </a:rPr>
              <a:t>​</a:t>
            </a:r>
          </a:p>
          <a:p>
            <a:pPr algn="ctr"/>
            <a:r>
              <a:rPr lang="en-US" dirty="0">
                <a:solidFill>
                  <a:schemeClr val="bg1"/>
                </a:solidFill>
                <a:cs typeface="Segoe UI"/>
              </a:rPr>
              <a:t>Work is photographed, displayed in floor books and on displays and within the children's books.</a:t>
            </a:r>
          </a:p>
        </p:txBody>
      </p:sp>
      <p:pic>
        <p:nvPicPr>
          <p:cNvPr id="6" name="Picture 5" descr="Image preview">
            <a:extLst>
              <a:ext uri="{FF2B5EF4-FFF2-40B4-BE49-F238E27FC236}">
                <a16:creationId xmlns:a16="http://schemas.microsoft.com/office/drawing/2014/main" id="{4829F79C-69CF-C76A-9A06-CA69D8BF2605}"/>
              </a:ext>
            </a:extLst>
          </p:cNvPr>
          <p:cNvPicPr>
            <a:picLocks noChangeAspect="1"/>
          </p:cNvPicPr>
          <p:nvPr/>
        </p:nvPicPr>
        <p:blipFill>
          <a:blip r:embed="rId3"/>
          <a:stretch>
            <a:fillRect/>
          </a:stretch>
        </p:blipFill>
        <p:spPr>
          <a:xfrm>
            <a:off x="1571449" y="3424767"/>
            <a:ext cx="2219325" cy="2971800"/>
          </a:xfrm>
          <a:prstGeom prst="rect">
            <a:avLst/>
          </a:prstGeom>
        </p:spPr>
      </p:pic>
      <p:pic>
        <p:nvPicPr>
          <p:cNvPr id="7" name="Picture 6" descr="Image preview">
            <a:extLst>
              <a:ext uri="{FF2B5EF4-FFF2-40B4-BE49-F238E27FC236}">
                <a16:creationId xmlns:a16="http://schemas.microsoft.com/office/drawing/2014/main" id="{DE1174D7-CDD4-BC6A-830A-A7629E0A28E8}"/>
              </a:ext>
            </a:extLst>
          </p:cNvPr>
          <p:cNvPicPr>
            <a:picLocks noChangeAspect="1"/>
          </p:cNvPicPr>
          <p:nvPr/>
        </p:nvPicPr>
        <p:blipFill>
          <a:blip r:embed="rId4"/>
          <a:stretch>
            <a:fillRect/>
          </a:stretch>
        </p:blipFill>
        <p:spPr>
          <a:xfrm>
            <a:off x="5069592" y="3427589"/>
            <a:ext cx="2052813" cy="3050822"/>
          </a:xfrm>
          <a:prstGeom prst="rect">
            <a:avLst/>
          </a:prstGeom>
        </p:spPr>
      </p:pic>
      <p:pic>
        <p:nvPicPr>
          <p:cNvPr id="8" name="Picture 7" descr="A bulletin board with various pictures and papers&#10;&#10;Description automatically generated">
            <a:extLst>
              <a:ext uri="{FF2B5EF4-FFF2-40B4-BE49-F238E27FC236}">
                <a16:creationId xmlns:a16="http://schemas.microsoft.com/office/drawing/2014/main" id="{286F697D-C9D3-E6D5-4277-59269654D9A7}"/>
              </a:ext>
            </a:extLst>
          </p:cNvPr>
          <p:cNvPicPr>
            <a:picLocks noChangeAspect="1"/>
          </p:cNvPicPr>
          <p:nvPr/>
        </p:nvPicPr>
        <p:blipFill>
          <a:blip r:embed="rId5"/>
          <a:stretch>
            <a:fillRect/>
          </a:stretch>
        </p:blipFill>
        <p:spPr>
          <a:xfrm>
            <a:off x="8407753" y="3425648"/>
            <a:ext cx="2262717" cy="3054703"/>
          </a:xfrm>
          <a:prstGeom prst="rect">
            <a:avLst/>
          </a:prstGeom>
        </p:spPr>
      </p:pic>
    </p:spTree>
    <p:extLst>
      <p:ext uri="{BB962C8B-B14F-4D97-AF65-F5344CB8AC3E}">
        <p14:creationId xmlns:p14="http://schemas.microsoft.com/office/powerpoint/2010/main" val="428488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screenshot of a computer&#10;&#10;Description automatically generated">
            <a:extLst>
              <a:ext uri="{FF2B5EF4-FFF2-40B4-BE49-F238E27FC236}">
                <a16:creationId xmlns:a16="http://schemas.microsoft.com/office/drawing/2014/main" id="{9F94AEF0-E409-2128-E018-3C9D11AF0F04}"/>
              </a:ext>
            </a:extLst>
          </p:cNvPr>
          <p:cNvPicPr>
            <a:picLocks noGrp="1" noChangeAspect="1"/>
          </p:cNvPicPr>
          <p:nvPr>
            <p:ph idx="1"/>
          </p:nvPr>
        </p:nvPicPr>
        <p:blipFill>
          <a:blip r:embed="rId2"/>
          <a:stretch>
            <a:fillRect/>
          </a:stretch>
        </p:blipFill>
        <p:spPr>
          <a:xfrm>
            <a:off x="559522" y="2379768"/>
            <a:ext cx="11360727" cy="4106604"/>
          </a:xfrm>
        </p:spPr>
      </p:pic>
      <p:sp>
        <p:nvSpPr>
          <p:cNvPr id="11" name="Title 1">
            <a:extLst>
              <a:ext uri="{FF2B5EF4-FFF2-40B4-BE49-F238E27FC236}">
                <a16:creationId xmlns:a16="http://schemas.microsoft.com/office/drawing/2014/main" id="{66566A76-A6FD-2880-1A61-64E311703313}"/>
              </a:ext>
            </a:extLst>
          </p:cNvPr>
          <p:cNvSpPr txBox="1">
            <a:spLocks/>
          </p:cNvSpPr>
          <p:nvPr/>
        </p:nvSpPr>
        <p:spPr>
          <a:xfrm>
            <a:off x="555678" y="244584"/>
            <a:ext cx="10515600" cy="13255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latin typeface="Ebrima"/>
                <a:ea typeface="Ebrima"/>
                <a:cs typeface="Ebrima"/>
              </a:rPr>
              <a:t>Assessment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3" name="TextBox 12">
            <a:extLst>
              <a:ext uri="{FF2B5EF4-FFF2-40B4-BE49-F238E27FC236}">
                <a16:creationId xmlns:a16="http://schemas.microsoft.com/office/drawing/2014/main" id="{AAC25998-26A3-1E52-1DFD-01ED36C6E205}"/>
              </a:ext>
            </a:extLst>
          </p:cNvPr>
          <p:cNvSpPr txBox="1"/>
          <p:nvPr/>
        </p:nvSpPr>
        <p:spPr>
          <a:xfrm>
            <a:off x="623454" y="1278081"/>
            <a:ext cx="107026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Within Early Years, children are assessed using this progression map. P Levels are used to assess the children's knowledge, understanding and skills within the subject.</a:t>
            </a:r>
          </a:p>
        </p:txBody>
      </p:sp>
    </p:spTree>
    <p:extLst>
      <p:ext uri="{BB962C8B-B14F-4D97-AF65-F5344CB8AC3E}">
        <p14:creationId xmlns:p14="http://schemas.microsoft.com/office/powerpoint/2010/main" val="74917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1F2E-386F-A941-926F-79E9214CE5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9D3D-05D0-C56D-EA53-E88696B3FFDB}"/>
              </a:ext>
            </a:extLst>
          </p:cNvPr>
          <p:cNvSpPr>
            <a:spLocks noGrp="1"/>
          </p:cNvSpPr>
          <p:nvPr>
            <p:ph idx="1"/>
          </p:nvPr>
        </p:nvSpPr>
        <p:spPr>
          <a:xfrm>
            <a:off x="420976" y="1474986"/>
            <a:ext cx="11467381" cy="442577"/>
          </a:xfrm>
        </p:spPr>
        <p:txBody>
          <a:bodyPr vert="horz" lIns="91440" tIns="45720" rIns="91440" bIns="45720" rtlCol="0" anchor="ctr">
            <a:noAutofit/>
          </a:bodyPr>
          <a:lstStyle/>
          <a:p>
            <a:pPr marL="0" indent="0">
              <a:buNone/>
            </a:pPr>
            <a:r>
              <a:rPr lang="en-US" dirty="0"/>
              <a:t>Progression Map for Key Stages 1 and 2</a:t>
            </a:r>
          </a:p>
          <a:p>
            <a:pPr marL="0" indent="0">
              <a:buNone/>
            </a:pPr>
            <a:r>
              <a:rPr lang="en-US" dirty="0"/>
              <a:t>Objectives for both AF1 (learning </a:t>
            </a:r>
            <a:r>
              <a:rPr lang="en-US" b="1" dirty="0"/>
              <a:t>about</a:t>
            </a:r>
            <a:r>
              <a:rPr lang="en-US" dirty="0"/>
              <a:t> religion and belief) and AF2 (learning </a:t>
            </a:r>
            <a:r>
              <a:rPr lang="en-US" b="1" dirty="0"/>
              <a:t>from</a:t>
            </a:r>
            <a:r>
              <a:rPr lang="en-US" dirty="0"/>
              <a:t> religion and belief) are broken down into milestones (End of Year 2, End of Year 4 and End of Year 6)</a:t>
            </a:r>
          </a:p>
        </p:txBody>
      </p:sp>
      <p:sp>
        <p:nvSpPr>
          <p:cNvPr id="5" name="Title 1">
            <a:extLst>
              <a:ext uri="{FF2B5EF4-FFF2-40B4-BE49-F238E27FC236}">
                <a16:creationId xmlns:a16="http://schemas.microsoft.com/office/drawing/2014/main" id="{9E3D41B6-CB90-77DE-AF0B-B49E95F69367}"/>
              </a:ext>
            </a:extLst>
          </p:cNvPr>
          <p:cNvSpPr txBox="1">
            <a:spLocks/>
          </p:cNvSpPr>
          <p:nvPr/>
        </p:nvSpPr>
        <p:spPr>
          <a:xfrm>
            <a:off x="555678" y="244584"/>
            <a:ext cx="10515600" cy="99488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latin typeface="Ebrima"/>
                <a:ea typeface="Ebrima"/>
                <a:cs typeface="Ebrima"/>
              </a:rPr>
              <a:t>Assessment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6" descr="A close-up of a document&#10;&#10;Description automatically generated">
            <a:extLst>
              <a:ext uri="{FF2B5EF4-FFF2-40B4-BE49-F238E27FC236}">
                <a16:creationId xmlns:a16="http://schemas.microsoft.com/office/drawing/2014/main" id="{DC506DB8-DB29-E693-F296-7A404C6199B5}"/>
              </a:ext>
            </a:extLst>
          </p:cNvPr>
          <p:cNvPicPr>
            <a:picLocks noChangeAspect="1"/>
          </p:cNvPicPr>
          <p:nvPr/>
        </p:nvPicPr>
        <p:blipFill>
          <a:blip r:embed="rId2"/>
          <a:stretch>
            <a:fillRect/>
          </a:stretch>
        </p:blipFill>
        <p:spPr>
          <a:xfrm>
            <a:off x="1870364" y="2279300"/>
            <a:ext cx="3325091" cy="4280599"/>
          </a:xfrm>
          <a:prstGeom prst="rect">
            <a:avLst/>
          </a:prstGeom>
        </p:spPr>
      </p:pic>
      <p:pic>
        <p:nvPicPr>
          <p:cNvPr id="7" name="Picture 7" descr="A white rectangular object with black text&#10;&#10;Description automatically generated">
            <a:extLst>
              <a:ext uri="{FF2B5EF4-FFF2-40B4-BE49-F238E27FC236}">
                <a16:creationId xmlns:a16="http://schemas.microsoft.com/office/drawing/2014/main" id="{E7FD1530-CC44-3000-1B8D-4BD985B4CAE9}"/>
              </a:ext>
            </a:extLst>
          </p:cNvPr>
          <p:cNvPicPr>
            <a:picLocks noChangeAspect="1"/>
          </p:cNvPicPr>
          <p:nvPr/>
        </p:nvPicPr>
        <p:blipFill>
          <a:blip r:embed="rId3"/>
          <a:stretch>
            <a:fillRect/>
          </a:stretch>
        </p:blipFill>
        <p:spPr>
          <a:xfrm>
            <a:off x="5638801" y="2274439"/>
            <a:ext cx="3768436" cy="4276467"/>
          </a:xfrm>
          <a:prstGeom prst="rect">
            <a:avLst/>
          </a:prstGeom>
        </p:spPr>
      </p:pic>
    </p:spTree>
    <p:extLst>
      <p:ext uri="{BB962C8B-B14F-4D97-AF65-F5344CB8AC3E}">
        <p14:creationId xmlns:p14="http://schemas.microsoft.com/office/powerpoint/2010/main" val="356751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4695F1-7F8D-851F-5788-0BE5E2A4DF5F}"/>
              </a:ext>
            </a:extLst>
          </p:cNvPr>
          <p:cNvSpPr txBox="1"/>
          <p:nvPr/>
        </p:nvSpPr>
        <p:spPr>
          <a:xfrm>
            <a:off x="567480" y="663595"/>
            <a:ext cx="38933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dirty="0">
                <a:solidFill>
                  <a:schemeClr val="bg1"/>
                </a:solidFill>
                <a:latin typeface="Ebrima"/>
              </a:rPr>
              <a:t>Assessment</a:t>
            </a:r>
            <a:endParaRPr lang="en-US" dirty="0">
              <a:solidFill>
                <a:schemeClr val="bg1"/>
              </a:solidFill>
            </a:endParaRPr>
          </a:p>
        </p:txBody>
      </p:sp>
      <p:sp>
        <p:nvSpPr>
          <p:cNvPr id="6" name="TextBox 5">
            <a:extLst>
              <a:ext uri="{FF2B5EF4-FFF2-40B4-BE49-F238E27FC236}">
                <a16:creationId xmlns:a16="http://schemas.microsoft.com/office/drawing/2014/main" id="{644A9980-E0F2-287C-D225-42BA0174074F}"/>
              </a:ext>
            </a:extLst>
          </p:cNvPr>
          <p:cNvSpPr txBox="1"/>
          <p:nvPr/>
        </p:nvSpPr>
        <p:spPr>
          <a:xfrm>
            <a:off x="677333" y="2659944"/>
            <a:ext cx="526344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Teachers use the Progression document to assess the children in their class and then enter the initials of those working below their year group and those working above their year group on this Milestone Subject Assessment Overview document. </a:t>
            </a:r>
          </a:p>
        </p:txBody>
      </p:sp>
      <p:sp>
        <p:nvSpPr>
          <p:cNvPr id="2" name="Content Placeholder 1"/>
          <p:cNvSpPr>
            <a:spLocks noGrp="1"/>
          </p:cNvSpPr>
          <p:nvPr>
            <p:ph idx="1"/>
          </p:nvPr>
        </p:nvSpPr>
        <p:spPr>
          <a:xfrm>
            <a:off x="684212" y="685800"/>
            <a:ext cx="8534400" cy="4351713"/>
          </a:xfrm>
        </p:spPr>
        <p:txBody>
          <a:bodyPr/>
          <a:lstStyle/>
          <a:p>
            <a:endParaRPr lang="en-GB" dirty="0"/>
          </a:p>
        </p:txBody>
      </p:sp>
    </p:spTree>
    <p:extLst>
      <p:ext uri="{BB962C8B-B14F-4D97-AF65-F5344CB8AC3E}">
        <p14:creationId xmlns:p14="http://schemas.microsoft.com/office/powerpoint/2010/main" val="306028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01" y="209592"/>
            <a:ext cx="8534400" cy="1507067"/>
          </a:xfrm>
        </p:spPr>
        <p:txBody>
          <a:bodyPr/>
          <a:lstStyle/>
          <a:p>
            <a:r>
              <a:rPr lang="en-US" dirty="0">
                <a:solidFill>
                  <a:schemeClr val="bg1"/>
                </a:solidFill>
                <a:latin typeface="Ebrima"/>
                <a:ea typeface="Ebrima"/>
                <a:cs typeface="Ebrima"/>
              </a:rPr>
              <a:t>STAFF AUDIT</a:t>
            </a:r>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89D24DF-0170-979A-111C-65BA1CB0BB1D}"/>
              </a:ext>
            </a:extLst>
          </p:cNvPr>
          <p:cNvSpPr txBox="1"/>
          <p:nvPr/>
        </p:nvSpPr>
        <p:spPr>
          <a:xfrm>
            <a:off x="587022" y="1885244"/>
            <a:ext cx="1079217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Staff at </a:t>
            </a:r>
            <a:r>
              <a:rPr lang="en-US" dirty="0" err="1">
                <a:solidFill>
                  <a:schemeClr val="bg1"/>
                </a:solidFill>
              </a:rPr>
              <a:t>Corsham</a:t>
            </a:r>
            <a:r>
              <a:rPr lang="en-US" dirty="0">
                <a:solidFill>
                  <a:schemeClr val="bg1"/>
                </a:solidFill>
              </a:rPr>
              <a:t> Regis completed a staff audit for Religious Education. </a:t>
            </a:r>
            <a:endParaRPr lang="en-US" u="sng" dirty="0">
              <a:solidFill>
                <a:schemeClr val="bg1"/>
              </a:solidFill>
            </a:endParaRPr>
          </a:p>
          <a:p>
            <a:endParaRPr lang="en-US" dirty="0">
              <a:solidFill>
                <a:schemeClr val="bg1"/>
              </a:solidFill>
            </a:endParaRPr>
          </a:p>
          <a:p>
            <a:r>
              <a:rPr lang="en-US" dirty="0">
                <a:solidFill>
                  <a:schemeClr val="bg1"/>
                </a:solidFill>
              </a:rPr>
              <a:t>The audit was broken down into four areas. These areas are:</a:t>
            </a:r>
          </a:p>
          <a:p>
            <a:endParaRPr lang="en-US" dirty="0">
              <a:solidFill>
                <a:schemeClr val="bg1"/>
              </a:solidFill>
            </a:endParaRPr>
          </a:p>
          <a:p>
            <a:pPr algn="ctr"/>
            <a:r>
              <a:rPr lang="en-US" dirty="0">
                <a:solidFill>
                  <a:schemeClr val="bg1"/>
                </a:solidFill>
              </a:rPr>
              <a:t>Curriculum Intent</a:t>
            </a:r>
          </a:p>
          <a:p>
            <a:pPr algn="ctr"/>
            <a:r>
              <a:rPr lang="en-US" dirty="0">
                <a:solidFill>
                  <a:schemeClr val="bg1"/>
                </a:solidFill>
              </a:rPr>
              <a:t>Curriculum Implementation</a:t>
            </a:r>
          </a:p>
          <a:p>
            <a:pPr algn="ctr"/>
            <a:r>
              <a:rPr lang="en-US" dirty="0">
                <a:solidFill>
                  <a:schemeClr val="bg1"/>
                </a:solidFill>
              </a:rPr>
              <a:t>Curriculum Impact</a:t>
            </a:r>
          </a:p>
          <a:p>
            <a:pPr algn="ctr"/>
            <a:r>
              <a:rPr lang="en-US" dirty="0">
                <a:solidFill>
                  <a:schemeClr val="bg1"/>
                </a:solidFill>
              </a:rPr>
              <a:t>Professional Development</a:t>
            </a:r>
          </a:p>
          <a:p>
            <a:endParaRPr lang="en-US" u="sng" dirty="0">
              <a:solidFill>
                <a:schemeClr val="bg1"/>
              </a:solidFill>
            </a:endParaRPr>
          </a:p>
          <a:p>
            <a:r>
              <a:rPr lang="en-US" dirty="0">
                <a:solidFill>
                  <a:schemeClr val="bg1"/>
                </a:solidFill>
              </a:rPr>
              <a:t>Carrying out this audit enabled me to see which areas staff felt happy and confident within the subject and the areas they felt less confident. </a:t>
            </a:r>
          </a:p>
        </p:txBody>
      </p:sp>
    </p:spTree>
    <p:extLst>
      <p:ext uri="{BB962C8B-B14F-4D97-AF65-F5344CB8AC3E}">
        <p14:creationId xmlns:p14="http://schemas.microsoft.com/office/powerpoint/2010/main" val="184531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132B-E953-90A1-E50D-4FEF15DB173C}"/>
              </a:ext>
            </a:extLst>
          </p:cNvPr>
          <p:cNvSpPr>
            <a:spLocks noGrp="1"/>
          </p:cNvSpPr>
          <p:nvPr>
            <p:ph type="title"/>
          </p:nvPr>
        </p:nvSpPr>
        <p:spPr/>
        <p:txBody>
          <a:bodyPr/>
          <a:lstStyle/>
          <a:p>
            <a:endParaRPr lang="en-US"/>
          </a:p>
        </p:txBody>
      </p:sp>
      <p:pic>
        <p:nvPicPr>
          <p:cNvPr id="4" name="Content Placeholder 3" descr="A screenshot of a survey&#10;&#10;Description automatically generated">
            <a:extLst>
              <a:ext uri="{FF2B5EF4-FFF2-40B4-BE49-F238E27FC236}">
                <a16:creationId xmlns:a16="http://schemas.microsoft.com/office/drawing/2014/main" id="{816A29E9-C684-4CAB-F02F-152CB5F23303}"/>
              </a:ext>
            </a:extLst>
          </p:cNvPr>
          <p:cNvPicPr>
            <a:picLocks noGrp="1" noChangeAspect="1"/>
          </p:cNvPicPr>
          <p:nvPr>
            <p:ph idx="1"/>
          </p:nvPr>
        </p:nvPicPr>
        <p:blipFill>
          <a:blip r:embed="rId2"/>
          <a:stretch>
            <a:fillRect/>
          </a:stretch>
        </p:blipFill>
        <p:spPr>
          <a:xfrm>
            <a:off x="653655" y="206022"/>
            <a:ext cx="5124181" cy="3615267"/>
          </a:xfrm>
        </p:spPr>
      </p:pic>
      <p:pic>
        <p:nvPicPr>
          <p:cNvPr id="5" name="Picture 4" descr="A white and blue list with black text&#10;&#10;Description automatically generated">
            <a:extLst>
              <a:ext uri="{FF2B5EF4-FFF2-40B4-BE49-F238E27FC236}">
                <a16:creationId xmlns:a16="http://schemas.microsoft.com/office/drawing/2014/main" id="{67A52FEE-BE54-B88C-7670-A67242AFE595}"/>
              </a:ext>
            </a:extLst>
          </p:cNvPr>
          <p:cNvPicPr>
            <a:picLocks noChangeAspect="1"/>
          </p:cNvPicPr>
          <p:nvPr/>
        </p:nvPicPr>
        <p:blipFill>
          <a:blip r:embed="rId3"/>
          <a:stretch>
            <a:fillRect/>
          </a:stretch>
        </p:blipFill>
        <p:spPr>
          <a:xfrm>
            <a:off x="6121401" y="778559"/>
            <a:ext cx="5565421" cy="2464545"/>
          </a:xfrm>
          <a:prstGeom prst="rect">
            <a:avLst/>
          </a:prstGeom>
        </p:spPr>
      </p:pic>
      <p:pic>
        <p:nvPicPr>
          <p:cNvPr id="6" name="Picture 5" descr="A white and blue list with black text&#10;&#10;Description automatically generated">
            <a:extLst>
              <a:ext uri="{FF2B5EF4-FFF2-40B4-BE49-F238E27FC236}">
                <a16:creationId xmlns:a16="http://schemas.microsoft.com/office/drawing/2014/main" id="{84A750E9-BA0E-FFBD-8C8B-BF6FD07D35E9}"/>
              </a:ext>
            </a:extLst>
          </p:cNvPr>
          <p:cNvPicPr>
            <a:picLocks noChangeAspect="1"/>
          </p:cNvPicPr>
          <p:nvPr/>
        </p:nvPicPr>
        <p:blipFill>
          <a:blip r:embed="rId3"/>
          <a:stretch>
            <a:fillRect/>
          </a:stretch>
        </p:blipFill>
        <p:spPr>
          <a:xfrm>
            <a:off x="660400" y="4094671"/>
            <a:ext cx="5170311" cy="2281102"/>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2C26CC9-B1B7-A614-235C-5B156818A401}"/>
              </a:ext>
            </a:extLst>
          </p:cNvPr>
          <p:cNvPicPr>
            <a:picLocks noChangeAspect="1"/>
          </p:cNvPicPr>
          <p:nvPr/>
        </p:nvPicPr>
        <p:blipFill>
          <a:blip r:embed="rId4"/>
          <a:stretch>
            <a:fillRect/>
          </a:stretch>
        </p:blipFill>
        <p:spPr>
          <a:xfrm>
            <a:off x="6121400" y="4375588"/>
            <a:ext cx="5664199" cy="1733377"/>
          </a:xfrm>
          <a:prstGeom prst="rect">
            <a:avLst/>
          </a:prstGeom>
        </p:spPr>
      </p:pic>
    </p:spTree>
    <p:extLst>
      <p:ext uri="{BB962C8B-B14F-4D97-AF65-F5344CB8AC3E}">
        <p14:creationId xmlns:p14="http://schemas.microsoft.com/office/powerpoint/2010/main" val="267842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50AF-44D5-CD5A-90A0-AE596376E0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63C49B-DDCF-EB8E-5E7D-B858867FA40B}"/>
              </a:ext>
            </a:extLst>
          </p:cNvPr>
          <p:cNvSpPr>
            <a:spLocks noGrp="1"/>
          </p:cNvSpPr>
          <p:nvPr>
            <p:ph idx="1"/>
          </p:nvPr>
        </p:nvSpPr>
        <p:spPr>
          <a:xfrm>
            <a:off x="684212" y="685800"/>
            <a:ext cx="10382955" cy="5167489"/>
          </a:xfrm>
        </p:spPr>
        <p:txBody>
          <a:bodyPr>
            <a:normAutofit lnSpcReduction="10000"/>
          </a:bodyPr>
          <a:lstStyle/>
          <a:p>
            <a:pPr marL="0" indent="0">
              <a:buNone/>
            </a:pPr>
            <a:r>
              <a:rPr lang="en-US" u="sng">
                <a:solidFill>
                  <a:schemeClr val="bg1"/>
                </a:solidFill>
              </a:rPr>
              <a:t>Confident</a:t>
            </a:r>
            <a:endParaRPr lang="en-US" u="sng" dirty="0">
              <a:solidFill>
                <a:schemeClr val="bg1"/>
              </a:solidFill>
            </a:endParaRPr>
          </a:p>
          <a:p>
            <a:pPr marL="0" indent="0">
              <a:buNone/>
            </a:pPr>
            <a:r>
              <a:rPr lang="en-US" dirty="0">
                <a:solidFill>
                  <a:schemeClr val="bg1"/>
                </a:solidFill>
              </a:rPr>
              <a:t>Understanding the skills, vocabulary and knowledge they need to teach.</a:t>
            </a:r>
          </a:p>
          <a:p>
            <a:pPr marL="0" indent="0">
              <a:buNone/>
            </a:pPr>
            <a:r>
              <a:rPr lang="en-US" dirty="0">
                <a:solidFill>
                  <a:schemeClr val="bg1"/>
                </a:solidFill>
              </a:rPr>
              <a:t>Planning and delivering lessons within this subject.</a:t>
            </a:r>
          </a:p>
          <a:p>
            <a:pPr marL="0" indent="0">
              <a:buNone/>
            </a:pPr>
            <a:r>
              <a:rPr lang="en-US" dirty="0">
                <a:solidFill>
                  <a:schemeClr val="bg1"/>
                </a:solidFill>
              </a:rPr>
              <a:t>Assessing pupils' learning and progress within this subject.</a:t>
            </a:r>
          </a:p>
          <a:p>
            <a:pPr marL="0" indent="0">
              <a:buNone/>
            </a:pPr>
            <a:r>
              <a:rPr lang="en-US" dirty="0">
                <a:solidFill>
                  <a:schemeClr val="bg1"/>
                </a:solidFill>
              </a:rPr>
              <a:t>How to support pupils with SEND, within Religious Education lessons.</a:t>
            </a:r>
          </a:p>
          <a:p>
            <a:pPr marL="0" indent="0">
              <a:buNone/>
            </a:pPr>
            <a:r>
              <a:rPr lang="en-US" dirty="0">
                <a:solidFill>
                  <a:schemeClr val="bg1"/>
                </a:solidFill>
              </a:rPr>
              <a:t>How to identify those who are working at greater depth.</a:t>
            </a:r>
          </a:p>
          <a:p>
            <a:pPr marL="0" indent="0">
              <a:buNone/>
            </a:pPr>
            <a:r>
              <a:rPr lang="en-US" dirty="0">
                <a:solidFill>
                  <a:schemeClr val="bg1"/>
                </a:solidFill>
              </a:rPr>
              <a:t>Teachers are passionate and enthusiastic when teaching this subject.</a:t>
            </a:r>
          </a:p>
          <a:p>
            <a:pPr marL="0" indent="0">
              <a:buNone/>
            </a:pPr>
            <a:endParaRPr lang="en-US" dirty="0">
              <a:solidFill>
                <a:schemeClr val="bg1"/>
              </a:solidFill>
            </a:endParaRPr>
          </a:p>
          <a:p>
            <a:pPr marL="0" indent="0">
              <a:buNone/>
            </a:pPr>
            <a:r>
              <a:rPr lang="en-US" u="sng" dirty="0">
                <a:solidFill>
                  <a:schemeClr val="bg1"/>
                </a:solidFill>
              </a:rPr>
              <a:t>Need more support</a:t>
            </a:r>
          </a:p>
          <a:p>
            <a:pPr marL="0" indent="0">
              <a:buNone/>
            </a:pPr>
            <a:r>
              <a:rPr lang="en-US" dirty="0">
                <a:solidFill>
                  <a:schemeClr val="bg1"/>
                </a:solidFill>
              </a:rPr>
              <a:t>Accessing adequate resources to use within their lessons.</a:t>
            </a:r>
          </a:p>
          <a:p>
            <a:pPr marL="0" indent="0">
              <a:buNone/>
            </a:pPr>
            <a:r>
              <a:rPr lang="en-US" dirty="0">
                <a:solidFill>
                  <a:schemeClr val="bg1"/>
                </a:solidFill>
              </a:rPr>
              <a:t>Using the Right Choice website.</a:t>
            </a:r>
          </a:p>
          <a:p>
            <a:pPr marL="0" indent="0">
              <a:buNone/>
            </a:pPr>
            <a:r>
              <a:rPr lang="en-US" dirty="0">
                <a:solidFill>
                  <a:schemeClr val="bg1"/>
                </a:solidFill>
              </a:rPr>
              <a:t>Ensuring that the curriculum for their year group is pitched correctly.</a:t>
            </a:r>
          </a:p>
          <a:p>
            <a:pPr marL="0" indent="0">
              <a:buNone/>
            </a:pPr>
            <a:endParaRPr lang="en-US" u="sng" dirty="0">
              <a:solidFill>
                <a:schemeClr val="bg1"/>
              </a:solidFill>
            </a:endParaRPr>
          </a:p>
        </p:txBody>
      </p:sp>
    </p:spTree>
    <p:extLst>
      <p:ext uri="{BB962C8B-B14F-4D97-AF65-F5344CB8AC3E}">
        <p14:creationId xmlns:p14="http://schemas.microsoft.com/office/powerpoint/2010/main" val="372790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45" y="42332"/>
            <a:ext cx="8534400" cy="942623"/>
          </a:xfrm>
        </p:spPr>
        <p:txBody>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Children’s voice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345545" y="1095022"/>
            <a:ext cx="10665177" cy="4857044"/>
          </a:xfrm>
        </p:spPr>
        <p:txBody>
          <a:bodyPr>
            <a:normAutofit fontScale="77500" lnSpcReduction="20000"/>
          </a:bodyPr>
          <a:lstStyle/>
          <a:p>
            <a:pPr marL="0" indent="0">
              <a:buNone/>
            </a:pPr>
            <a:r>
              <a:rPr lang="en-US" dirty="0">
                <a:solidFill>
                  <a:schemeClr val="bg1"/>
                </a:solidFill>
              </a:rPr>
              <a:t>Overall, pupils at Regis enjoy Religious Education days and love the cross-curricular links.</a:t>
            </a:r>
          </a:p>
          <a:p>
            <a:pPr marL="0" indent="0">
              <a:buNone/>
            </a:pPr>
            <a:endParaRPr lang="en-US">
              <a:solidFill>
                <a:schemeClr val="bg1"/>
              </a:solidFill>
            </a:endParaRPr>
          </a:p>
          <a:p>
            <a:pPr marL="0" indent="0">
              <a:buNone/>
            </a:pPr>
            <a:r>
              <a:rPr lang="en-US" dirty="0">
                <a:solidFill>
                  <a:schemeClr val="bg1"/>
                </a:solidFill>
              </a:rPr>
              <a:t>They look forward to the lessons and feel that they are interesting and exciting.</a:t>
            </a:r>
          </a:p>
          <a:p>
            <a:pPr marL="0" indent="0">
              <a:buNone/>
            </a:pPr>
            <a:endParaRPr lang="en-US" dirty="0">
              <a:solidFill>
                <a:schemeClr val="bg1"/>
              </a:solidFill>
            </a:endParaRPr>
          </a:p>
          <a:p>
            <a:pPr marL="0" indent="0">
              <a:buNone/>
            </a:pPr>
            <a:r>
              <a:rPr lang="en-US" dirty="0">
                <a:solidFill>
                  <a:schemeClr val="bg1"/>
                </a:solidFill>
              </a:rPr>
              <a:t>They thoroughly enjoy using artefacts, creating pieces of art and listening to music from different cultures.</a:t>
            </a:r>
            <a:endParaRPr lang="en-US">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Pupils were able to recall and talk about some key facts they had learnt within the subject however this was not consistent across the school.</a:t>
            </a:r>
          </a:p>
          <a:p>
            <a:pPr marL="0" indent="0">
              <a:buNone/>
            </a:pPr>
            <a:endParaRPr lang="en-US" dirty="0">
              <a:solidFill>
                <a:schemeClr val="bg1"/>
              </a:solidFill>
            </a:endParaRPr>
          </a:p>
          <a:p>
            <a:pPr marL="0" indent="0">
              <a:buNone/>
            </a:pPr>
            <a:r>
              <a:rPr lang="en-US" dirty="0">
                <a:solidFill>
                  <a:schemeClr val="bg1"/>
                </a:solidFill>
              </a:rPr>
              <a:t>Pupils feel listened to and respected when voicing their opinions and </a:t>
            </a:r>
          </a:p>
          <a:p>
            <a:pPr marL="0" indent="0">
              <a:buNone/>
            </a:pPr>
            <a:r>
              <a:rPr lang="en-US" dirty="0">
                <a:solidFill>
                  <a:schemeClr val="bg1"/>
                </a:solidFill>
              </a:rPr>
              <a:t>ideas during Religious Education lessons.</a:t>
            </a:r>
          </a:p>
          <a:p>
            <a:pPr marL="0" indent="0">
              <a:buNone/>
            </a:pPr>
            <a:endParaRPr lang="en-US" dirty="0">
              <a:solidFill>
                <a:schemeClr val="bg1"/>
              </a:solidFill>
            </a:endParaRPr>
          </a:p>
          <a:p>
            <a:pPr marL="0" indent="0">
              <a:buNone/>
            </a:pPr>
            <a:r>
              <a:rPr lang="en-US" dirty="0">
                <a:solidFill>
                  <a:schemeClr val="bg1"/>
                </a:solidFill>
              </a:rPr>
              <a:t>They enjoyed the whole-school Judaism assembly, led by Iris Segall. The children </a:t>
            </a:r>
          </a:p>
          <a:p>
            <a:pPr marL="0" indent="0">
              <a:buNone/>
            </a:pPr>
            <a:r>
              <a:rPr lang="en-US" dirty="0">
                <a:solidFill>
                  <a:schemeClr val="bg1"/>
                </a:solidFill>
              </a:rPr>
              <a:t>thought it was very informative and interesting and they would love to have more of </a:t>
            </a:r>
          </a:p>
          <a:p>
            <a:pPr marL="0" indent="0">
              <a:buNone/>
            </a:pPr>
            <a:r>
              <a:rPr lang="en-US" dirty="0">
                <a:solidFill>
                  <a:schemeClr val="bg1"/>
                </a:solidFill>
              </a:rPr>
              <a:t>these assemblies.</a:t>
            </a: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5" name="Picture 4" descr="A white rectangular form with black text&#10;&#10;Description automatically generated">
            <a:extLst>
              <a:ext uri="{FF2B5EF4-FFF2-40B4-BE49-F238E27FC236}">
                <a16:creationId xmlns:a16="http://schemas.microsoft.com/office/drawing/2014/main" id="{D32DD596-D9D6-E2E7-A71A-5F4D1DC55825}"/>
              </a:ext>
            </a:extLst>
          </p:cNvPr>
          <p:cNvPicPr>
            <a:picLocks noChangeAspect="1"/>
          </p:cNvPicPr>
          <p:nvPr/>
        </p:nvPicPr>
        <p:blipFill>
          <a:blip r:embed="rId3"/>
          <a:stretch>
            <a:fillRect/>
          </a:stretch>
        </p:blipFill>
        <p:spPr>
          <a:xfrm>
            <a:off x="9098845" y="4033736"/>
            <a:ext cx="2940755" cy="2699307"/>
          </a:xfrm>
          <a:prstGeom prst="rect">
            <a:avLst/>
          </a:prstGeom>
        </p:spPr>
      </p:pic>
    </p:spTree>
    <p:extLst>
      <p:ext uri="{BB962C8B-B14F-4D97-AF65-F5344CB8AC3E}">
        <p14:creationId xmlns:p14="http://schemas.microsoft.com/office/powerpoint/2010/main" val="93300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a:solidFill>
                  <a:schemeClr val="bg1"/>
                </a:solidFill>
                <a:latin typeface="Ebrima"/>
                <a:ea typeface="Ebrima"/>
                <a:cs typeface="Ebrima"/>
              </a:rPr>
              <a:t>Intent</a:t>
            </a:r>
            <a:r>
              <a:rPr lang="en-US" dirty="0"/>
              <a:t> </a:t>
            </a:r>
            <a:endParaRPr lang="en-GB"/>
          </a:p>
        </p:txBody>
      </p:sp>
      <p:sp>
        <p:nvSpPr>
          <p:cNvPr id="5" name="Rectangle 4"/>
          <p:cNvSpPr/>
          <p:nvPr/>
        </p:nvSpPr>
        <p:spPr>
          <a:xfrm>
            <a:off x="223935" y="1466472"/>
            <a:ext cx="11778342" cy="4616648"/>
          </a:xfrm>
          <a:prstGeom prst="rect">
            <a:avLst/>
          </a:prstGeom>
        </p:spPr>
        <p:txBody>
          <a:bodyPr wrap="square" lIns="91440" tIns="45720" rIns="91440" bIns="45720" anchor="t">
            <a:spAutoFit/>
          </a:bodyPr>
          <a:lstStyle/>
          <a:p>
            <a:r>
              <a:rPr lang="en-US" sz="1400" b="1" i="0" dirty="0">
                <a:solidFill>
                  <a:srgbClr val="0B0C10"/>
                </a:solidFill>
                <a:effectLst/>
                <a:latin typeface="Montserrat"/>
              </a:rPr>
              <a:t>How to communicate using appropriate vocabulary</a:t>
            </a:r>
            <a:endParaRPr lang="en-US" sz="1400" b="0" i="0" dirty="0">
              <a:solidFill>
                <a:srgbClr val="0B0C10"/>
              </a:solidFill>
              <a:effectLst/>
              <a:latin typeface="Montserrat"/>
            </a:endParaRPr>
          </a:p>
          <a:p>
            <a:r>
              <a:rPr lang="en-US" sz="1400" b="0" i="0" dirty="0">
                <a:solidFill>
                  <a:srgbClr val="0B0C10"/>
                </a:solidFill>
                <a:effectLst/>
                <a:ea typeface="+mn-lt"/>
                <a:cs typeface="+mn-lt"/>
              </a:rPr>
              <a:t>At </a:t>
            </a:r>
            <a:r>
              <a:rPr lang="en-US" sz="1400" b="0" i="0" dirty="0" err="1">
                <a:solidFill>
                  <a:srgbClr val="0B0C10"/>
                </a:solidFill>
                <a:effectLst/>
                <a:ea typeface="+mn-lt"/>
                <a:cs typeface="+mn-lt"/>
              </a:rPr>
              <a:t>Corsham</a:t>
            </a:r>
            <a:r>
              <a:rPr lang="en-US" sz="1400" b="0" i="0" dirty="0">
                <a:solidFill>
                  <a:srgbClr val="0B0C10"/>
                </a:solidFill>
                <a:effectLst/>
                <a:ea typeface="+mn-lt"/>
                <a:cs typeface="+mn-lt"/>
              </a:rPr>
              <a:t> Regis we </a:t>
            </a:r>
            <a:r>
              <a:rPr lang="en-US" sz="1400" dirty="0">
                <a:solidFill>
                  <a:srgbClr val="0B0C10"/>
                </a:solidFill>
                <a:ea typeface="+mn-lt"/>
                <a:cs typeface="+mn-lt"/>
              </a:rPr>
              <a:t>encourage children to listen and respond appropriately </a:t>
            </a:r>
            <a:r>
              <a:rPr lang="en-US" sz="1400" b="0" i="0" dirty="0">
                <a:solidFill>
                  <a:srgbClr val="0B0C10"/>
                </a:solidFill>
                <a:effectLst/>
                <a:ea typeface="+mn-lt"/>
                <a:cs typeface="+mn-lt"/>
              </a:rPr>
              <a:t>to </a:t>
            </a:r>
            <a:r>
              <a:rPr lang="en-US" sz="1400" dirty="0">
                <a:solidFill>
                  <a:srgbClr val="0B0C10"/>
                </a:solidFill>
                <a:ea typeface="+mn-lt"/>
                <a:cs typeface="+mn-lt"/>
              </a:rPr>
              <a:t>adults and their peers. To ask relevant questions </a:t>
            </a:r>
            <a:r>
              <a:rPr lang="en-US" sz="1400" b="0" i="0" dirty="0">
                <a:solidFill>
                  <a:srgbClr val="0B0C10"/>
                </a:solidFill>
                <a:effectLst/>
                <a:ea typeface="+mn-lt"/>
                <a:cs typeface="+mn-lt"/>
              </a:rPr>
              <a:t>to </a:t>
            </a:r>
            <a:r>
              <a:rPr lang="en-US" sz="1400" dirty="0">
                <a:solidFill>
                  <a:srgbClr val="0B0C10"/>
                </a:solidFill>
                <a:ea typeface="+mn-lt"/>
                <a:cs typeface="+mn-lt"/>
              </a:rPr>
              <a:t>extend their understanding and build vocabulary </a:t>
            </a:r>
            <a:r>
              <a:rPr lang="en-US" sz="1400" b="0" i="0" dirty="0">
                <a:solidFill>
                  <a:srgbClr val="0B0C10"/>
                </a:solidFill>
                <a:effectLst/>
                <a:ea typeface="+mn-lt"/>
                <a:cs typeface="+mn-lt"/>
              </a:rPr>
              <a:t>and knowledge</a:t>
            </a:r>
            <a:r>
              <a:rPr lang="en-US" sz="1400" dirty="0">
                <a:solidFill>
                  <a:srgbClr val="0B0C10"/>
                </a:solidFill>
                <a:ea typeface="+mn-lt"/>
                <a:cs typeface="+mn-lt"/>
              </a:rPr>
              <a:t> using sentence stems </a:t>
            </a:r>
            <a:r>
              <a:rPr lang="en-US" sz="1400" b="0" i="0" dirty="0">
                <a:solidFill>
                  <a:srgbClr val="0B0C10"/>
                </a:solidFill>
                <a:effectLst/>
                <a:ea typeface="+mn-lt"/>
                <a:cs typeface="+mn-lt"/>
              </a:rPr>
              <a:t>to </a:t>
            </a:r>
            <a:r>
              <a:rPr lang="en-US" sz="1400" dirty="0">
                <a:solidFill>
                  <a:srgbClr val="0B0C10"/>
                </a:solidFill>
                <a:ea typeface="+mn-lt"/>
                <a:cs typeface="+mn-lt"/>
              </a:rPr>
              <a:t>support </a:t>
            </a:r>
            <a:r>
              <a:rPr lang="en-US" sz="1400" b="0" i="0" dirty="0">
                <a:solidFill>
                  <a:srgbClr val="0B0C10"/>
                </a:solidFill>
                <a:effectLst/>
                <a:ea typeface="+mn-lt"/>
                <a:cs typeface="+mn-lt"/>
              </a:rPr>
              <a:t>them </a:t>
            </a:r>
            <a:r>
              <a:rPr lang="en-US" sz="1400" dirty="0">
                <a:solidFill>
                  <a:srgbClr val="0B0C10"/>
                </a:solidFill>
                <a:ea typeface="+mn-lt"/>
                <a:cs typeface="+mn-lt"/>
              </a:rPr>
              <a:t>articulating and justifying answers</a:t>
            </a:r>
            <a:r>
              <a:rPr lang="en-US" sz="1400" b="0" i="0" dirty="0">
                <a:solidFill>
                  <a:srgbClr val="0B0C10"/>
                </a:solidFill>
                <a:effectLst/>
                <a:ea typeface="+mn-lt"/>
                <a:cs typeface="+mn-lt"/>
              </a:rPr>
              <a:t>, </a:t>
            </a:r>
            <a:r>
              <a:rPr lang="en-US" sz="1400" dirty="0">
                <a:solidFill>
                  <a:srgbClr val="0B0C10"/>
                </a:solidFill>
                <a:ea typeface="+mn-lt"/>
                <a:cs typeface="+mn-lt"/>
              </a:rPr>
              <a:t>arguments </a:t>
            </a:r>
            <a:r>
              <a:rPr lang="en-US" sz="1400" b="0" i="0" dirty="0">
                <a:solidFill>
                  <a:srgbClr val="0B0C10"/>
                </a:solidFill>
                <a:effectLst/>
                <a:ea typeface="+mn-lt"/>
                <a:cs typeface="+mn-lt"/>
              </a:rPr>
              <a:t>and </a:t>
            </a:r>
            <a:r>
              <a:rPr lang="en-US" sz="1400" dirty="0">
                <a:solidFill>
                  <a:srgbClr val="0B0C10"/>
                </a:solidFill>
                <a:ea typeface="+mn-lt"/>
                <a:cs typeface="+mn-lt"/>
              </a:rPr>
              <a:t>opinions</a:t>
            </a:r>
            <a:r>
              <a:rPr lang="en-US" sz="1400" b="0" i="0" dirty="0">
                <a:solidFill>
                  <a:srgbClr val="0B0C10"/>
                </a:solidFill>
                <a:effectLst/>
                <a:ea typeface="+mn-lt"/>
                <a:cs typeface="+mn-lt"/>
              </a:rPr>
              <a:t>. </a:t>
            </a:r>
            <a:r>
              <a:rPr lang="en-US" sz="1400" dirty="0">
                <a:solidFill>
                  <a:srgbClr val="0B0C10"/>
                </a:solidFill>
                <a:ea typeface="+mn-lt"/>
                <a:cs typeface="+mn-lt"/>
              </a:rPr>
              <a:t> </a:t>
            </a:r>
            <a:endParaRPr lang="en-US" dirty="0"/>
          </a:p>
          <a:p>
            <a:r>
              <a:rPr lang="en-US" sz="1400" b="0" i="0" dirty="0">
                <a:solidFill>
                  <a:srgbClr val="0B0C10"/>
                </a:solidFill>
                <a:effectLst/>
                <a:ea typeface="+mn-lt"/>
                <a:cs typeface="+mn-lt"/>
              </a:rPr>
              <a:t>We </a:t>
            </a:r>
            <a:r>
              <a:rPr lang="en-US" sz="1400" dirty="0">
                <a:solidFill>
                  <a:srgbClr val="0B0C10"/>
                </a:solidFill>
                <a:ea typeface="+mn-lt"/>
                <a:cs typeface="+mn-lt"/>
              </a:rPr>
              <a:t>also encourage children </a:t>
            </a:r>
            <a:r>
              <a:rPr lang="en-US" sz="1400" b="0" i="0" dirty="0">
                <a:solidFill>
                  <a:srgbClr val="0B0C10"/>
                </a:solidFill>
                <a:effectLst/>
                <a:ea typeface="+mn-lt"/>
                <a:cs typeface="+mn-lt"/>
              </a:rPr>
              <a:t>to </a:t>
            </a:r>
            <a:r>
              <a:rPr lang="en-US" sz="1400" dirty="0">
                <a:solidFill>
                  <a:srgbClr val="0B0C10"/>
                </a:solidFill>
                <a:ea typeface="+mn-lt"/>
                <a:cs typeface="+mn-lt"/>
              </a:rPr>
              <a:t>give well-structured descriptions and explanations whilst participating actively in collaborative conversations using spoken language </a:t>
            </a:r>
            <a:r>
              <a:rPr lang="en-US" sz="1400" b="0" i="0" dirty="0">
                <a:solidFill>
                  <a:srgbClr val="0B0C10"/>
                </a:solidFill>
                <a:effectLst/>
                <a:ea typeface="+mn-lt"/>
                <a:cs typeface="+mn-lt"/>
              </a:rPr>
              <a:t>to </a:t>
            </a:r>
            <a:r>
              <a:rPr lang="en-US" sz="1400" dirty="0">
                <a:solidFill>
                  <a:srgbClr val="0B0C10"/>
                </a:solidFill>
                <a:ea typeface="+mn-lt"/>
                <a:cs typeface="+mn-lt"/>
              </a:rPr>
              <a:t>develop understanding. This is achieved through speculating, </a:t>
            </a:r>
            <a:r>
              <a:rPr lang="en-US" sz="1400" dirty="0" err="1">
                <a:solidFill>
                  <a:srgbClr val="0B0C10"/>
                </a:solidFill>
                <a:ea typeface="+mn-lt"/>
                <a:cs typeface="+mn-lt"/>
              </a:rPr>
              <a:t>hypothesising</a:t>
            </a:r>
            <a:r>
              <a:rPr lang="en-US" sz="1400" dirty="0">
                <a:solidFill>
                  <a:srgbClr val="0B0C10"/>
                </a:solidFill>
                <a:ea typeface="+mn-lt"/>
                <a:cs typeface="+mn-lt"/>
              </a:rPr>
              <a:t>, imagining and exploring ideas, as well as considering and evaluating different viewpoints, attending </a:t>
            </a:r>
            <a:r>
              <a:rPr lang="en-US" sz="1400" b="0" i="0" dirty="0">
                <a:solidFill>
                  <a:srgbClr val="0B0C10"/>
                </a:solidFill>
                <a:effectLst/>
                <a:ea typeface="+mn-lt"/>
                <a:cs typeface="+mn-lt"/>
              </a:rPr>
              <a:t>to </a:t>
            </a:r>
            <a:r>
              <a:rPr lang="en-US" sz="1400" dirty="0">
                <a:solidFill>
                  <a:srgbClr val="0B0C10"/>
                </a:solidFill>
                <a:ea typeface="+mn-lt"/>
                <a:cs typeface="+mn-lt"/>
              </a:rPr>
              <a:t>and building on the contributions of others</a:t>
            </a:r>
            <a:r>
              <a:rPr lang="en-US" sz="1400" b="0" i="0" dirty="0">
                <a:solidFill>
                  <a:srgbClr val="0B0C10"/>
                </a:solidFill>
                <a:effectLst/>
                <a:ea typeface="+mn-lt"/>
                <a:cs typeface="+mn-lt"/>
              </a:rPr>
              <a:t>.</a:t>
            </a:r>
            <a:endParaRPr lang="en-US" dirty="0">
              <a:ea typeface="+mn-lt"/>
              <a:cs typeface="+mn-lt"/>
            </a:endParaRPr>
          </a:p>
          <a:p>
            <a:endParaRPr lang="en-US" sz="1400" b="0" i="0" dirty="0">
              <a:solidFill>
                <a:srgbClr val="0B0C10"/>
              </a:solidFill>
              <a:effectLst/>
              <a:latin typeface="Montserrat"/>
            </a:endParaRPr>
          </a:p>
          <a:p>
            <a:r>
              <a:rPr lang="en-US" sz="1400" b="1" i="0" dirty="0">
                <a:solidFill>
                  <a:srgbClr val="0B0C10"/>
                </a:solidFill>
                <a:effectLst/>
                <a:latin typeface="Montserrat"/>
              </a:rPr>
              <a:t>About </a:t>
            </a:r>
            <a:r>
              <a:rPr lang="en-US" sz="1400" b="1" i="0" dirty="0" err="1">
                <a:solidFill>
                  <a:srgbClr val="0B0C10"/>
                </a:solidFill>
                <a:effectLst/>
                <a:latin typeface="Montserrat"/>
              </a:rPr>
              <a:t>Corsham</a:t>
            </a:r>
            <a:r>
              <a:rPr lang="en-US" sz="1400" b="1" i="0" dirty="0">
                <a:solidFill>
                  <a:srgbClr val="0B0C10"/>
                </a:solidFill>
                <a:effectLst/>
                <a:latin typeface="Montserrat"/>
              </a:rPr>
              <a:t> and </a:t>
            </a:r>
            <a:r>
              <a:rPr lang="en-US" sz="1400" b="1" dirty="0">
                <a:solidFill>
                  <a:srgbClr val="0B0C10"/>
                </a:solidFill>
                <a:latin typeface="Montserrat"/>
              </a:rPr>
              <a:t>the</a:t>
            </a:r>
            <a:r>
              <a:rPr lang="en-US" sz="1400" b="1" i="0" dirty="0">
                <a:solidFill>
                  <a:srgbClr val="0B0C10"/>
                </a:solidFill>
                <a:effectLst/>
                <a:latin typeface="Montserrat"/>
              </a:rPr>
              <a:t> local area</a:t>
            </a:r>
            <a:endParaRPr lang="en-US" sz="1400" b="0" i="0" dirty="0">
              <a:solidFill>
                <a:srgbClr val="0B0C10"/>
              </a:solidFill>
              <a:effectLst/>
              <a:latin typeface="Montserrat"/>
            </a:endParaRPr>
          </a:p>
          <a:p>
            <a:r>
              <a:rPr lang="en-US" sz="1400" dirty="0">
                <a:solidFill>
                  <a:srgbClr val="0B0C10"/>
                </a:solidFill>
                <a:ea typeface="+mn-lt"/>
                <a:cs typeface="+mn-lt"/>
              </a:rPr>
              <a:t>Where possible we reflect the religious backgrounds represented </a:t>
            </a:r>
            <a:r>
              <a:rPr lang="en-US" sz="1400" b="0" i="0" dirty="0">
                <a:solidFill>
                  <a:srgbClr val="0B0C10"/>
                </a:solidFill>
                <a:effectLst/>
                <a:ea typeface="+mn-lt"/>
                <a:cs typeface="+mn-lt"/>
              </a:rPr>
              <a:t>in </a:t>
            </a:r>
            <a:r>
              <a:rPr lang="en-US" sz="1400" dirty="0">
                <a:solidFill>
                  <a:srgbClr val="0B0C10"/>
                </a:solidFill>
                <a:ea typeface="+mn-lt"/>
                <a:cs typeface="+mn-lt"/>
              </a:rPr>
              <a:t>the </a:t>
            </a:r>
            <a:r>
              <a:rPr lang="en-US" sz="1400" b="0" i="0" dirty="0" err="1">
                <a:solidFill>
                  <a:srgbClr val="0B0C10"/>
                </a:solidFill>
                <a:effectLst/>
                <a:ea typeface="+mn-lt"/>
                <a:cs typeface="+mn-lt"/>
              </a:rPr>
              <a:t>Corsham</a:t>
            </a:r>
            <a:r>
              <a:rPr lang="en-US" sz="1400" b="0" i="0" dirty="0">
                <a:solidFill>
                  <a:srgbClr val="0B0C10"/>
                </a:solidFill>
                <a:effectLst/>
                <a:ea typeface="+mn-lt"/>
                <a:cs typeface="+mn-lt"/>
              </a:rPr>
              <a:t> </a:t>
            </a:r>
            <a:r>
              <a:rPr lang="en-US" sz="1400" dirty="0">
                <a:solidFill>
                  <a:srgbClr val="0B0C10"/>
                </a:solidFill>
                <a:ea typeface="+mn-lt"/>
                <a:cs typeface="+mn-lt"/>
              </a:rPr>
              <a:t>community. We attend our local church to learn about Christian </a:t>
            </a:r>
            <a:r>
              <a:rPr lang="en-US" sz="1400" b="0" i="0" dirty="0">
                <a:solidFill>
                  <a:srgbClr val="0B0C10"/>
                </a:solidFill>
                <a:effectLst/>
                <a:ea typeface="+mn-lt"/>
                <a:cs typeface="+mn-lt"/>
              </a:rPr>
              <a:t>festivals </a:t>
            </a:r>
            <a:r>
              <a:rPr lang="en-US" sz="1400" dirty="0">
                <a:solidFill>
                  <a:srgbClr val="0B0C10"/>
                </a:solidFill>
                <a:ea typeface="+mn-lt"/>
                <a:cs typeface="+mn-lt"/>
              </a:rPr>
              <a:t>and celebrations including singing hymns and celebrating the children’s learning</a:t>
            </a:r>
            <a:r>
              <a:rPr lang="en-US" sz="1400" b="0" i="0" dirty="0">
                <a:solidFill>
                  <a:srgbClr val="0B0C10"/>
                </a:solidFill>
                <a:effectLst/>
                <a:ea typeface="+mn-lt"/>
                <a:cs typeface="+mn-lt"/>
              </a:rPr>
              <a:t>. </a:t>
            </a:r>
            <a:r>
              <a:rPr lang="en-US" sz="1400" dirty="0">
                <a:solidFill>
                  <a:srgbClr val="0B0C10"/>
                </a:solidFill>
                <a:ea typeface="+mn-lt"/>
                <a:cs typeface="+mn-lt"/>
              </a:rPr>
              <a:t>Collective worship Assemblies </a:t>
            </a:r>
            <a:r>
              <a:rPr lang="en-US" sz="1400" b="0" i="0" dirty="0">
                <a:solidFill>
                  <a:srgbClr val="0B0C10"/>
                </a:solidFill>
                <a:effectLst/>
                <a:ea typeface="+mn-lt"/>
                <a:cs typeface="+mn-lt"/>
              </a:rPr>
              <a:t>and </a:t>
            </a:r>
            <a:r>
              <a:rPr lang="en-US" sz="1400" dirty="0">
                <a:solidFill>
                  <a:srgbClr val="0B0C10"/>
                </a:solidFill>
                <a:ea typeface="+mn-lt"/>
                <a:cs typeface="+mn-lt"/>
              </a:rPr>
              <a:t>RE themed days provide various opportunities including: sharing of common values</a:t>
            </a:r>
            <a:r>
              <a:rPr lang="en-US" sz="1400" b="0" i="0" dirty="0">
                <a:solidFill>
                  <a:srgbClr val="0B0C10"/>
                </a:solidFill>
                <a:effectLst/>
                <a:ea typeface="+mn-lt"/>
                <a:cs typeface="+mn-lt"/>
              </a:rPr>
              <a:t>, </a:t>
            </a:r>
            <a:r>
              <a:rPr lang="en-US" sz="1400" dirty="0">
                <a:solidFill>
                  <a:srgbClr val="0B0C10"/>
                </a:solidFill>
                <a:ea typeface="+mn-lt"/>
                <a:cs typeface="+mn-lt"/>
              </a:rPr>
              <a:t>the opportunity to learn about other religions through their festivals and celebrations. We encourage participation </a:t>
            </a:r>
            <a:r>
              <a:rPr lang="en-US" sz="1400" b="0" i="0" dirty="0">
                <a:solidFill>
                  <a:srgbClr val="0B0C10"/>
                </a:solidFill>
                <a:effectLst/>
                <a:ea typeface="+mn-lt"/>
                <a:cs typeface="+mn-lt"/>
              </a:rPr>
              <a:t>and </a:t>
            </a:r>
            <a:r>
              <a:rPr lang="en-US" sz="1400" dirty="0">
                <a:solidFill>
                  <a:srgbClr val="0B0C10"/>
                </a:solidFill>
                <a:ea typeface="+mn-lt"/>
                <a:cs typeface="+mn-lt"/>
              </a:rPr>
              <a:t>response through active involvement </a:t>
            </a:r>
            <a:r>
              <a:rPr lang="en-US" sz="1400" b="0" i="0" dirty="0">
                <a:solidFill>
                  <a:srgbClr val="0B0C10"/>
                </a:solidFill>
                <a:effectLst/>
                <a:ea typeface="+mn-lt"/>
                <a:cs typeface="+mn-lt"/>
              </a:rPr>
              <a:t>in </a:t>
            </a:r>
            <a:r>
              <a:rPr lang="en-US" sz="1400" dirty="0">
                <a:solidFill>
                  <a:srgbClr val="0B0C10"/>
                </a:solidFill>
                <a:ea typeface="+mn-lt"/>
                <a:cs typeface="+mn-lt"/>
              </a:rPr>
              <a:t>activities to develop a community spirit, promote a common ethos and shared values </a:t>
            </a:r>
            <a:r>
              <a:rPr lang="en-US" sz="1400" b="0" i="0" dirty="0">
                <a:solidFill>
                  <a:srgbClr val="0B0C10"/>
                </a:solidFill>
                <a:effectLst/>
                <a:ea typeface="+mn-lt"/>
                <a:cs typeface="+mn-lt"/>
              </a:rPr>
              <a:t>and </a:t>
            </a:r>
            <a:r>
              <a:rPr lang="en-US" sz="1400" dirty="0">
                <a:solidFill>
                  <a:srgbClr val="0B0C10"/>
                </a:solidFill>
                <a:ea typeface="+mn-lt"/>
                <a:cs typeface="+mn-lt"/>
              </a:rPr>
              <a:t>reinforce positive attitudes.</a:t>
            </a:r>
            <a:endParaRPr lang="en-US" dirty="0">
              <a:ea typeface="+mn-lt"/>
              <a:cs typeface="+mn-lt"/>
            </a:endParaRPr>
          </a:p>
          <a:p>
            <a:endParaRPr lang="en-US" sz="1400" b="1" i="0" dirty="0">
              <a:solidFill>
                <a:srgbClr val="0B0C10"/>
              </a:solidFill>
              <a:effectLst/>
              <a:latin typeface="Montserrat"/>
            </a:endParaRPr>
          </a:p>
          <a:p>
            <a:r>
              <a:rPr lang="en-US" sz="1400" b="1" i="0" dirty="0">
                <a:solidFill>
                  <a:srgbClr val="0B0C10"/>
                </a:solidFill>
                <a:effectLst/>
                <a:latin typeface="Montserrat"/>
              </a:rPr>
              <a:t>Through experience inside and beyond the classroom.</a:t>
            </a:r>
            <a:endParaRPr lang="en-US" sz="1400" b="0" i="0" dirty="0">
              <a:solidFill>
                <a:srgbClr val="0B0C10"/>
              </a:solidFill>
              <a:effectLst/>
              <a:latin typeface="Montserrat"/>
            </a:endParaRPr>
          </a:p>
          <a:p>
            <a:r>
              <a:rPr lang="en-US" sz="1400" dirty="0">
                <a:solidFill>
                  <a:srgbClr val="0B0C10"/>
                </a:solidFill>
                <a:ea typeface="+mn-lt"/>
                <a:cs typeface="+mn-lt"/>
              </a:rPr>
              <a:t>As an academy we provide the opportunity for pupils to consider spiritual and moral issues and provide opportunities for them to explore their own beliefs. We promote wider reading such as stories from different cultures </a:t>
            </a:r>
            <a:r>
              <a:rPr lang="en-US" sz="1400" b="0" i="0" dirty="0">
                <a:solidFill>
                  <a:srgbClr val="0B0C10"/>
                </a:solidFill>
                <a:effectLst/>
                <a:ea typeface="+mn-lt"/>
                <a:cs typeface="+mn-lt"/>
              </a:rPr>
              <a:t>and </a:t>
            </a:r>
            <a:r>
              <a:rPr lang="en-US" sz="1400" dirty="0">
                <a:solidFill>
                  <a:srgbClr val="0B0C10"/>
                </a:solidFill>
                <a:ea typeface="+mn-lt"/>
                <a:cs typeface="+mn-lt"/>
              </a:rPr>
              <a:t>non-fiction books to play scripts</a:t>
            </a:r>
            <a:r>
              <a:rPr lang="en-US" sz="1400" b="0" i="0" dirty="0">
                <a:solidFill>
                  <a:srgbClr val="0B0C10"/>
                </a:solidFill>
                <a:effectLst/>
                <a:ea typeface="+mn-lt"/>
                <a:cs typeface="+mn-lt"/>
              </a:rPr>
              <a:t>. </a:t>
            </a:r>
            <a:r>
              <a:rPr lang="en-US" sz="1400" dirty="0">
                <a:solidFill>
                  <a:srgbClr val="0B0C10"/>
                </a:solidFill>
                <a:ea typeface="+mn-lt"/>
                <a:cs typeface="+mn-lt"/>
              </a:rPr>
              <a:t>This links to the writing the children do.  Using the Discovery RE scheme of work</a:t>
            </a:r>
            <a:r>
              <a:rPr lang="en-US" sz="1400" b="0" i="0" dirty="0">
                <a:solidFill>
                  <a:srgbClr val="0B0C10"/>
                </a:solidFill>
                <a:effectLst/>
                <a:ea typeface="+mn-lt"/>
                <a:cs typeface="+mn-lt"/>
              </a:rPr>
              <a:t>, </a:t>
            </a:r>
            <a:r>
              <a:rPr lang="en-US" sz="1400" dirty="0">
                <a:solidFill>
                  <a:srgbClr val="0B0C10"/>
                </a:solidFill>
                <a:ea typeface="+mn-lt"/>
                <a:cs typeface="+mn-lt"/>
              </a:rPr>
              <a:t>cross curricular links </a:t>
            </a:r>
            <a:r>
              <a:rPr lang="en-US" sz="1400" b="0" i="0" dirty="0">
                <a:solidFill>
                  <a:srgbClr val="0B0C10"/>
                </a:solidFill>
                <a:effectLst/>
                <a:ea typeface="+mn-lt"/>
                <a:cs typeface="+mn-lt"/>
              </a:rPr>
              <a:t>can be </a:t>
            </a:r>
            <a:r>
              <a:rPr lang="en-US" sz="1400" dirty="0">
                <a:solidFill>
                  <a:srgbClr val="0B0C10"/>
                </a:solidFill>
                <a:ea typeface="+mn-lt"/>
                <a:cs typeface="+mn-lt"/>
              </a:rPr>
              <a:t>made with D&amp;T, History, Art and Design, Geography and Music. From time to time, visitors will be invited to share their thoughts and beliefs</a:t>
            </a:r>
            <a:r>
              <a:rPr lang="en-US" sz="1400" b="0" i="0" dirty="0">
                <a:solidFill>
                  <a:srgbClr val="0B0C10"/>
                </a:solidFill>
                <a:effectLst/>
                <a:ea typeface="+mn-lt"/>
                <a:cs typeface="+mn-lt"/>
              </a:rPr>
              <a:t>.</a:t>
            </a:r>
            <a:r>
              <a:rPr lang="en-US" sz="1400" dirty="0">
                <a:solidFill>
                  <a:srgbClr val="0B0C10"/>
                </a:solidFill>
                <a:ea typeface="+mn-lt"/>
                <a:cs typeface="+mn-lt"/>
              </a:rPr>
              <a:t> </a:t>
            </a:r>
            <a:endParaRPr lang="en-US" dirty="0"/>
          </a:p>
          <a:p>
            <a:endParaRPr lang="en-US" sz="1400" b="0" i="0" dirty="0">
              <a:solidFill>
                <a:srgbClr val="0B0C10"/>
              </a:solidFill>
              <a:effectLst/>
              <a:latin typeface="Montserrat"/>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849752"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645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90" y="352777"/>
            <a:ext cx="8534400" cy="1507067"/>
          </a:xfrm>
        </p:spPr>
        <p:txBody>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7" name="Picture 6" descr="A group of paper circles with drawings on them&#10;&#10;Description automatically generated">
            <a:extLst>
              <a:ext uri="{FF2B5EF4-FFF2-40B4-BE49-F238E27FC236}">
                <a16:creationId xmlns:a16="http://schemas.microsoft.com/office/drawing/2014/main" id="{067E807C-FE10-F5CE-45ED-8FB314A28C52}"/>
              </a:ext>
            </a:extLst>
          </p:cNvPr>
          <p:cNvPicPr>
            <a:picLocks noChangeAspect="1"/>
          </p:cNvPicPr>
          <p:nvPr/>
        </p:nvPicPr>
        <p:blipFill>
          <a:blip r:embed="rId3"/>
          <a:stretch>
            <a:fillRect/>
          </a:stretch>
        </p:blipFill>
        <p:spPr>
          <a:xfrm>
            <a:off x="804685" y="1585737"/>
            <a:ext cx="1749073" cy="2317750"/>
          </a:xfrm>
          <a:prstGeom prst="rect">
            <a:avLst/>
          </a:prstGeom>
        </p:spPr>
      </p:pic>
      <p:pic>
        <p:nvPicPr>
          <p:cNvPr id="10" name="Picture 7" descr="A board with pictures of people and a book&#10;&#10;Description automatically generated">
            <a:extLst>
              <a:ext uri="{FF2B5EF4-FFF2-40B4-BE49-F238E27FC236}">
                <a16:creationId xmlns:a16="http://schemas.microsoft.com/office/drawing/2014/main" id="{AAB7B68C-351B-4C89-28AB-2D9D0EA2DB90}"/>
              </a:ext>
            </a:extLst>
          </p:cNvPr>
          <p:cNvPicPr>
            <a:picLocks noChangeAspect="1"/>
          </p:cNvPicPr>
          <p:nvPr/>
        </p:nvPicPr>
        <p:blipFill>
          <a:blip r:embed="rId4"/>
          <a:stretch>
            <a:fillRect/>
          </a:stretch>
        </p:blipFill>
        <p:spPr>
          <a:xfrm>
            <a:off x="2946400" y="3830056"/>
            <a:ext cx="2743200" cy="2556334"/>
          </a:xfrm>
          <a:prstGeom prst="rect">
            <a:avLst/>
          </a:prstGeom>
        </p:spPr>
      </p:pic>
      <p:pic>
        <p:nvPicPr>
          <p:cNvPr id="12" name="Picture 8" descr="A drawing of a rainbow and clouds&#10;&#10;Description automatically generated">
            <a:extLst>
              <a:ext uri="{FF2B5EF4-FFF2-40B4-BE49-F238E27FC236}">
                <a16:creationId xmlns:a16="http://schemas.microsoft.com/office/drawing/2014/main" id="{566DD868-F335-BA11-AAFD-0745B51F1CAF}"/>
              </a:ext>
            </a:extLst>
          </p:cNvPr>
          <p:cNvPicPr>
            <a:picLocks noChangeAspect="1"/>
          </p:cNvPicPr>
          <p:nvPr/>
        </p:nvPicPr>
        <p:blipFill>
          <a:blip r:embed="rId5"/>
          <a:stretch>
            <a:fillRect/>
          </a:stretch>
        </p:blipFill>
        <p:spPr>
          <a:xfrm>
            <a:off x="6197423" y="3815115"/>
            <a:ext cx="1942041" cy="2586213"/>
          </a:xfrm>
          <a:prstGeom prst="rect">
            <a:avLst/>
          </a:prstGeom>
        </p:spPr>
      </p:pic>
      <p:pic>
        <p:nvPicPr>
          <p:cNvPr id="14" name="Picture 9" descr="A white paper with writing on it&#10;&#10;Description automatically generated">
            <a:extLst>
              <a:ext uri="{FF2B5EF4-FFF2-40B4-BE49-F238E27FC236}">
                <a16:creationId xmlns:a16="http://schemas.microsoft.com/office/drawing/2014/main" id="{CC4CD9E1-37A3-293A-19AD-5E5F642FC83F}"/>
              </a:ext>
            </a:extLst>
          </p:cNvPr>
          <p:cNvPicPr>
            <a:picLocks noChangeAspect="1"/>
          </p:cNvPicPr>
          <p:nvPr/>
        </p:nvPicPr>
        <p:blipFill>
          <a:blip r:embed="rId6"/>
          <a:stretch>
            <a:fillRect/>
          </a:stretch>
        </p:blipFill>
        <p:spPr>
          <a:xfrm>
            <a:off x="8849077" y="3832225"/>
            <a:ext cx="1859844" cy="2523772"/>
          </a:xfrm>
          <a:prstGeom prst="rect">
            <a:avLst/>
          </a:prstGeom>
        </p:spPr>
      </p:pic>
      <p:pic>
        <p:nvPicPr>
          <p:cNvPr id="20" name="Picture 20" descr="A close-up of a book&#10;&#10;Description automatically generated">
            <a:extLst>
              <a:ext uri="{FF2B5EF4-FFF2-40B4-BE49-F238E27FC236}">
                <a16:creationId xmlns:a16="http://schemas.microsoft.com/office/drawing/2014/main" id="{7EB12204-EAA5-741B-5B40-181F5E96DDC9}"/>
              </a:ext>
            </a:extLst>
          </p:cNvPr>
          <p:cNvPicPr>
            <a:picLocks noGrp="1" noChangeAspect="1"/>
          </p:cNvPicPr>
          <p:nvPr>
            <p:ph idx="1"/>
          </p:nvPr>
        </p:nvPicPr>
        <p:blipFill>
          <a:blip r:embed="rId7"/>
          <a:stretch>
            <a:fillRect/>
          </a:stretch>
        </p:blipFill>
        <p:spPr>
          <a:xfrm>
            <a:off x="3420709" y="1242660"/>
            <a:ext cx="1523294" cy="2078213"/>
          </a:xfrm>
        </p:spPr>
      </p:pic>
      <p:pic>
        <p:nvPicPr>
          <p:cNvPr id="21" name="Picture 21" descr="A book with a group of crosses&#10;&#10;Description automatically generated">
            <a:extLst>
              <a:ext uri="{FF2B5EF4-FFF2-40B4-BE49-F238E27FC236}">
                <a16:creationId xmlns:a16="http://schemas.microsoft.com/office/drawing/2014/main" id="{23BCFDBC-2837-C387-4BAE-6B33806F7652}"/>
              </a:ext>
            </a:extLst>
          </p:cNvPr>
          <p:cNvPicPr>
            <a:picLocks noChangeAspect="1"/>
          </p:cNvPicPr>
          <p:nvPr/>
        </p:nvPicPr>
        <p:blipFill>
          <a:blip r:embed="rId8"/>
          <a:stretch>
            <a:fillRect/>
          </a:stretch>
        </p:blipFill>
        <p:spPr>
          <a:xfrm>
            <a:off x="6248929" y="892175"/>
            <a:ext cx="1895475" cy="2533650"/>
          </a:xfrm>
          <a:prstGeom prst="rect">
            <a:avLst/>
          </a:prstGeom>
        </p:spPr>
      </p:pic>
      <p:pic>
        <p:nvPicPr>
          <p:cNvPr id="22" name="Picture 22" descr="A drawing of a family&#10;&#10;Description automatically generated">
            <a:extLst>
              <a:ext uri="{FF2B5EF4-FFF2-40B4-BE49-F238E27FC236}">
                <a16:creationId xmlns:a16="http://schemas.microsoft.com/office/drawing/2014/main" id="{83E6A980-A68F-530C-451F-4862F332AE4D}"/>
              </a:ext>
            </a:extLst>
          </p:cNvPr>
          <p:cNvPicPr>
            <a:picLocks noChangeAspect="1"/>
          </p:cNvPicPr>
          <p:nvPr/>
        </p:nvPicPr>
        <p:blipFill>
          <a:blip r:embed="rId9"/>
          <a:stretch>
            <a:fillRect/>
          </a:stretch>
        </p:blipFill>
        <p:spPr>
          <a:xfrm>
            <a:off x="8468606" y="1365073"/>
            <a:ext cx="2747786" cy="1898297"/>
          </a:xfrm>
          <a:prstGeom prst="rect">
            <a:avLst/>
          </a:prstGeom>
        </p:spPr>
      </p:pic>
      <p:pic>
        <p:nvPicPr>
          <p:cNvPr id="23" name="Picture 23" descr="A group of small black frames with white text on a grey and white polka dot background&#10;&#10;Description automatically generated">
            <a:extLst>
              <a:ext uri="{FF2B5EF4-FFF2-40B4-BE49-F238E27FC236}">
                <a16:creationId xmlns:a16="http://schemas.microsoft.com/office/drawing/2014/main" id="{9915D3AC-9A4C-087F-A6DA-5084A386C48C}"/>
              </a:ext>
            </a:extLst>
          </p:cNvPr>
          <p:cNvPicPr>
            <a:picLocks noChangeAspect="1"/>
          </p:cNvPicPr>
          <p:nvPr/>
        </p:nvPicPr>
        <p:blipFill>
          <a:blip r:embed="rId10"/>
          <a:stretch>
            <a:fillRect/>
          </a:stretch>
        </p:blipFill>
        <p:spPr>
          <a:xfrm>
            <a:off x="398815" y="4166129"/>
            <a:ext cx="1685925" cy="2505075"/>
          </a:xfrm>
          <a:prstGeom prst="rect">
            <a:avLst/>
          </a:prstGeom>
        </p:spPr>
      </p:pic>
    </p:spTree>
    <p:extLst>
      <p:ext uri="{BB962C8B-B14F-4D97-AF65-F5344CB8AC3E}">
        <p14:creationId xmlns:p14="http://schemas.microsoft.com/office/powerpoint/2010/main" val="249347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15E9FA-74B4-9042-1C93-0A6B2D997D15}"/>
              </a:ext>
            </a:extLst>
          </p:cNvPr>
          <p:cNvGraphicFramePr>
            <a:graphicFrameLocks noGrp="1"/>
          </p:cNvGraphicFramePr>
          <p:nvPr>
            <p:ph idx="1"/>
            <p:extLst>
              <p:ext uri="{D42A27DB-BD31-4B8C-83A1-F6EECF244321}">
                <p14:modId xmlns:p14="http://schemas.microsoft.com/office/powerpoint/2010/main" val="2311955931"/>
              </p:ext>
            </p:extLst>
          </p:nvPr>
        </p:nvGraphicFramePr>
        <p:xfrm>
          <a:off x="684213" y="685800"/>
          <a:ext cx="10701984" cy="4499507"/>
        </p:xfrm>
        <a:graphic>
          <a:graphicData uri="http://schemas.openxmlformats.org/drawingml/2006/table">
            <a:tbl>
              <a:tblPr firstRow="1" bandRow="1">
                <a:tableStyleId>{5C22544A-7EE6-4342-B048-85BDC9FD1C3A}</a:tableStyleId>
              </a:tblPr>
              <a:tblGrid>
                <a:gridCol w="2675496">
                  <a:extLst>
                    <a:ext uri="{9D8B030D-6E8A-4147-A177-3AD203B41FA5}">
                      <a16:colId xmlns:a16="http://schemas.microsoft.com/office/drawing/2014/main" val="2470961513"/>
                    </a:ext>
                  </a:extLst>
                </a:gridCol>
                <a:gridCol w="2675496">
                  <a:extLst>
                    <a:ext uri="{9D8B030D-6E8A-4147-A177-3AD203B41FA5}">
                      <a16:colId xmlns:a16="http://schemas.microsoft.com/office/drawing/2014/main" val="463858052"/>
                    </a:ext>
                  </a:extLst>
                </a:gridCol>
                <a:gridCol w="2675496">
                  <a:extLst>
                    <a:ext uri="{9D8B030D-6E8A-4147-A177-3AD203B41FA5}">
                      <a16:colId xmlns:a16="http://schemas.microsoft.com/office/drawing/2014/main" val="2245122608"/>
                    </a:ext>
                  </a:extLst>
                </a:gridCol>
                <a:gridCol w="2675496">
                  <a:extLst>
                    <a:ext uri="{9D8B030D-6E8A-4147-A177-3AD203B41FA5}">
                      <a16:colId xmlns:a16="http://schemas.microsoft.com/office/drawing/2014/main" val="1920389286"/>
                    </a:ext>
                  </a:extLst>
                </a:gridCol>
              </a:tblGrid>
              <a:tr h="654755">
                <a:tc>
                  <a:txBody>
                    <a:bodyPr/>
                    <a:lstStyle/>
                    <a:p>
                      <a:pPr algn="ctr"/>
                      <a:r>
                        <a:rPr lang="en-US" dirty="0"/>
                        <a:t>End of 22-23 data for Religious Education</a:t>
                      </a:r>
                    </a:p>
                  </a:txBody>
                  <a:tcPr/>
                </a:tc>
                <a:tc>
                  <a:txBody>
                    <a:bodyPr/>
                    <a:lstStyle/>
                    <a:p>
                      <a:pPr algn="ctr"/>
                      <a:r>
                        <a:rPr lang="en-US" dirty="0"/>
                        <a:t>Working below</a:t>
                      </a:r>
                    </a:p>
                  </a:txBody>
                  <a:tcPr/>
                </a:tc>
                <a:tc>
                  <a:txBody>
                    <a:bodyPr/>
                    <a:lstStyle/>
                    <a:p>
                      <a:pPr algn="ctr"/>
                      <a:r>
                        <a:rPr lang="en-US" dirty="0"/>
                        <a:t>Working at ARE</a:t>
                      </a:r>
                    </a:p>
                  </a:txBody>
                  <a:tcPr/>
                </a:tc>
                <a:tc>
                  <a:txBody>
                    <a:bodyPr/>
                    <a:lstStyle/>
                    <a:p>
                      <a:pPr algn="ctr"/>
                      <a:r>
                        <a:rPr lang="en-US" dirty="0"/>
                        <a:t>Working at greater depth</a:t>
                      </a:r>
                    </a:p>
                  </a:txBody>
                  <a:tcPr/>
                </a:tc>
                <a:extLst>
                  <a:ext uri="{0D108BD9-81ED-4DB2-BD59-A6C34878D82A}">
                    <a16:rowId xmlns:a16="http://schemas.microsoft.com/office/drawing/2014/main" val="2619109148"/>
                  </a:ext>
                </a:extLst>
              </a:tr>
              <a:tr h="640792">
                <a:tc>
                  <a:txBody>
                    <a:bodyPr/>
                    <a:lstStyle/>
                    <a:p>
                      <a:pPr algn="ctr"/>
                      <a:r>
                        <a:rPr lang="en-US" dirty="0"/>
                        <a:t>Year 1</a:t>
                      </a:r>
                    </a:p>
                  </a:txBody>
                  <a:tcPr/>
                </a:tc>
                <a:tc>
                  <a:txBody>
                    <a:bodyPr/>
                    <a:lstStyle/>
                    <a:p>
                      <a:pPr algn="ctr"/>
                      <a:r>
                        <a:rPr lang="en-US" dirty="0"/>
                        <a:t>27%</a:t>
                      </a:r>
                    </a:p>
                  </a:txBody>
                  <a:tcPr/>
                </a:tc>
                <a:tc>
                  <a:txBody>
                    <a:bodyPr/>
                    <a:lstStyle/>
                    <a:p>
                      <a:pPr algn="ctr"/>
                      <a:r>
                        <a:rPr lang="en-US" dirty="0"/>
                        <a:t>63%</a:t>
                      </a:r>
                    </a:p>
                  </a:txBody>
                  <a:tcPr/>
                </a:tc>
                <a:tc>
                  <a:txBody>
                    <a:bodyPr/>
                    <a:lstStyle/>
                    <a:p>
                      <a:pPr algn="ctr"/>
                      <a:r>
                        <a:rPr lang="en-US" dirty="0"/>
                        <a:t>0%</a:t>
                      </a:r>
                    </a:p>
                  </a:txBody>
                  <a:tcPr/>
                </a:tc>
                <a:extLst>
                  <a:ext uri="{0D108BD9-81ED-4DB2-BD59-A6C34878D82A}">
                    <a16:rowId xmlns:a16="http://schemas.microsoft.com/office/drawing/2014/main" val="3844671951"/>
                  </a:ext>
                </a:extLst>
              </a:tr>
              <a:tr h="640792">
                <a:tc>
                  <a:txBody>
                    <a:bodyPr/>
                    <a:lstStyle/>
                    <a:p>
                      <a:pPr algn="ctr"/>
                      <a:r>
                        <a:rPr lang="en-US" dirty="0"/>
                        <a:t>Year 2</a:t>
                      </a:r>
                    </a:p>
                  </a:txBody>
                  <a:tcPr/>
                </a:tc>
                <a:tc>
                  <a:txBody>
                    <a:bodyPr/>
                    <a:lstStyle/>
                    <a:p>
                      <a:pPr algn="ctr"/>
                      <a:r>
                        <a:rPr lang="en-US" dirty="0"/>
                        <a:t>19%</a:t>
                      </a:r>
                    </a:p>
                  </a:txBody>
                  <a:tcPr/>
                </a:tc>
                <a:tc>
                  <a:txBody>
                    <a:bodyPr/>
                    <a:lstStyle/>
                    <a:p>
                      <a:pPr algn="ctr"/>
                      <a:r>
                        <a:rPr lang="en-US" dirty="0"/>
                        <a:t>76%</a:t>
                      </a:r>
                    </a:p>
                  </a:txBody>
                  <a:tcPr/>
                </a:tc>
                <a:tc>
                  <a:txBody>
                    <a:bodyPr/>
                    <a:lstStyle/>
                    <a:p>
                      <a:pPr algn="ctr"/>
                      <a:r>
                        <a:rPr lang="en-US" dirty="0"/>
                        <a:t>5%</a:t>
                      </a:r>
                    </a:p>
                  </a:txBody>
                  <a:tcPr/>
                </a:tc>
                <a:extLst>
                  <a:ext uri="{0D108BD9-81ED-4DB2-BD59-A6C34878D82A}">
                    <a16:rowId xmlns:a16="http://schemas.microsoft.com/office/drawing/2014/main" val="1914899207"/>
                  </a:ext>
                </a:extLst>
              </a:tr>
              <a:tr h="640792">
                <a:tc>
                  <a:txBody>
                    <a:bodyPr/>
                    <a:lstStyle/>
                    <a:p>
                      <a:pPr algn="ctr"/>
                      <a:r>
                        <a:rPr lang="en-US" dirty="0"/>
                        <a:t>Year 3</a:t>
                      </a:r>
                    </a:p>
                  </a:txBody>
                  <a:tcPr/>
                </a:tc>
                <a:tc>
                  <a:txBody>
                    <a:bodyPr/>
                    <a:lstStyle/>
                    <a:p>
                      <a:pPr algn="ctr"/>
                      <a:r>
                        <a:rPr lang="en-US" dirty="0" smtClean="0"/>
                        <a:t>30%</a:t>
                      </a:r>
                      <a:endParaRPr lang="en-US" dirty="0"/>
                    </a:p>
                  </a:txBody>
                  <a:tcPr/>
                </a:tc>
                <a:tc>
                  <a:txBody>
                    <a:bodyPr/>
                    <a:lstStyle/>
                    <a:p>
                      <a:pPr algn="ctr"/>
                      <a:r>
                        <a:rPr lang="en-US" dirty="0" smtClean="0"/>
                        <a:t>62%</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606812914"/>
                  </a:ext>
                </a:extLst>
              </a:tr>
              <a:tr h="640792">
                <a:tc>
                  <a:txBody>
                    <a:bodyPr/>
                    <a:lstStyle/>
                    <a:p>
                      <a:pPr algn="ctr"/>
                      <a:r>
                        <a:rPr lang="en-US" dirty="0"/>
                        <a:t>Year 4</a:t>
                      </a:r>
                    </a:p>
                  </a:txBody>
                  <a:tcPr/>
                </a:tc>
                <a:tc>
                  <a:txBody>
                    <a:bodyPr/>
                    <a:lstStyle/>
                    <a:p>
                      <a:pPr algn="ctr"/>
                      <a:r>
                        <a:rPr lang="en-US" dirty="0"/>
                        <a:t>9%</a:t>
                      </a:r>
                    </a:p>
                  </a:txBody>
                  <a:tcPr/>
                </a:tc>
                <a:tc>
                  <a:txBody>
                    <a:bodyPr/>
                    <a:lstStyle/>
                    <a:p>
                      <a:pPr algn="ctr"/>
                      <a:r>
                        <a:rPr lang="en-US" dirty="0"/>
                        <a:t>91%</a:t>
                      </a:r>
                    </a:p>
                  </a:txBody>
                  <a:tcPr/>
                </a:tc>
                <a:tc>
                  <a:txBody>
                    <a:bodyPr/>
                    <a:lstStyle/>
                    <a:p>
                      <a:pPr algn="ctr"/>
                      <a:r>
                        <a:rPr lang="en-US" dirty="0"/>
                        <a:t>0%</a:t>
                      </a:r>
                    </a:p>
                  </a:txBody>
                  <a:tcPr/>
                </a:tc>
                <a:extLst>
                  <a:ext uri="{0D108BD9-81ED-4DB2-BD59-A6C34878D82A}">
                    <a16:rowId xmlns:a16="http://schemas.microsoft.com/office/drawing/2014/main" val="3408798990"/>
                  </a:ext>
                </a:extLst>
              </a:tr>
              <a:tr h="640792">
                <a:tc>
                  <a:txBody>
                    <a:bodyPr/>
                    <a:lstStyle/>
                    <a:p>
                      <a:pPr algn="ctr"/>
                      <a:r>
                        <a:rPr lang="en-US" dirty="0"/>
                        <a:t>Year 5</a:t>
                      </a:r>
                    </a:p>
                  </a:txBody>
                  <a:tcPr/>
                </a:tc>
                <a:tc>
                  <a:txBody>
                    <a:bodyPr/>
                    <a:lstStyle/>
                    <a:p>
                      <a:pPr algn="ctr"/>
                      <a:r>
                        <a:rPr lang="en-US" dirty="0"/>
                        <a:t>6%</a:t>
                      </a:r>
                    </a:p>
                  </a:txBody>
                  <a:tcPr/>
                </a:tc>
                <a:tc>
                  <a:txBody>
                    <a:bodyPr/>
                    <a:lstStyle/>
                    <a:p>
                      <a:pPr algn="ctr"/>
                      <a:r>
                        <a:rPr lang="en-US" dirty="0"/>
                        <a:t>91%</a:t>
                      </a:r>
                    </a:p>
                  </a:txBody>
                  <a:tcPr/>
                </a:tc>
                <a:tc>
                  <a:txBody>
                    <a:bodyPr/>
                    <a:lstStyle/>
                    <a:p>
                      <a:pPr algn="ctr"/>
                      <a:r>
                        <a:rPr lang="en-US" dirty="0"/>
                        <a:t>3%</a:t>
                      </a:r>
                    </a:p>
                  </a:txBody>
                  <a:tcPr/>
                </a:tc>
                <a:extLst>
                  <a:ext uri="{0D108BD9-81ED-4DB2-BD59-A6C34878D82A}">
                    <a16:rowId xmlns:a16="http://schemas.microsoft.com/office/drawing/2014/main" val="4057698990"/>
                  </a:ext>
                </a:extLst>
              </a:tr>
              <a:tr h="640792">
                <a:tc>
                  <a:txBody>
                    <a:bodyPr/>
                    <a:lstStyle/>
                    <a:p>
                      <a:pPr algn="ctr"/>
                      <a:r>
                        <a:rPr lang="en-US" dirty="0"/>
                        <a:t>Year 6</a:t>
                      </a:r>
                    </a:p>
                  </a:txBody>
                  <a:tcPr/>
                </a:tc>
                <a:tc>
                  <a:txBody>
                    <a:bodyPr/>
                    <a:lstStyle/>
                    <a:p>
                      <a:pPr algn="ctr"/>
                      <a:r>
                        <a:rPr lang="en-US" dirty="0" smtClean="0"/>
                        <a:t>4%</a:t>
                      </a:r>
                      <a:endParaRPr lang="en-US" dirty="0"/>
                    </a:p>
                  </a:txBody>
                  <a:tcPr/>
                </a:tc>
                <a:tc>
                  <a:txBody>
                    <a:bodyPr/>
                    <a:lstStyle/>
                    <a:p>
                      <a:pPr algn="ctr"/>
                      <a:r>
                        <a:rPr lang="en-US" dirty="0" smtClean="0"/>
                        <a:t>82%</a:t>
                      </a:r>
                      <a:endParaRPr lang="en-US" dirty="0"/>
                    </a:p>
                  </a:txBody>
                  <a:tcPr/>
                </a:tc>
                <a:tc>
                  <a:txBody>
                    <a:bodyPr/>
                    <a:lstStyle/>
                    <a:p>
                      <a:pPr algn="ctr"/>
                      <a:r>
                        <a:rPr lang="en-US" dirty="0" smtClean="0"/>
                        <a:t>14%</a:t>
                      </a:r>
                      <a:endParaRPr lang="en-US" dirty="0"/>
                    </a:p>
                  </a:txBody>
                  <a:tcPr/>
                </a:tc>
                <a:extLst>
                  <a:ext uri="{0D108BD9-81ED-4DB2-BD59-A6C34878D82A}">
                    <a16:rowId xmlns:a16="http://schemas.microsoft.com/office/drawing/2014/main" val="982822648"/>
                  </a:ext>
                </a:extLst>
              </a:tr>
            </a:tbl>
          </a:graphicData>
        </a:graphic>
      </p:graphicFrame>
    </p:spTree>
    <p:extLst>
      <p:ext uri="{BB962C8B-B14F-4D97-AF65-F5344CB8AC3E}">
        <p14:creationId xmlns:p14="http://schemas.microsoft.com/office/powerpoint/2010/main" val="229223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1" y="5390443"/>
            <a:ext cx="8534400" cy="1507067"/>
          </a:xfrm>
        </p:spPr>
        <p:txBody>
          <a:bodyPr/>
          <a:lstStyle/>
          <a:p>
            <a:r>
              <a:rPr lang="en-US" dirty="0">
                <a:solidFill>
                  <a:schemeClr val="bg1"/>
                </a:solidFill>
                <a:latin typeface="Ebrima"/>
                <a:ea typeface="Ebrima"/>
                <a:cs typeface="Ebrima"/>
              </a:rPr>
              <a:t>magic moments</a:t>
            </a:r>
            <a:endParaRPr lang="en-GB" dirty="0">
              <a:solidFill>
                <a:schemeClr val="bg1"/>
              </a:solidFill>
              <a:latin typeface="Ebrima"/>
              <a:ea typeface="Ebrima"/>
              <a:cs typeface="Ebrima"/>
            </a:endParaRPr>
          </a:p>
        </p:txBody>
      </p:sp>
      <p:sp>
        <p:nvSpPr>
          <p:cNvPr id="3" name="Content Placeholder 2"/>
          <p:cNvSpPr>
            <a:spLocks noGrp="1"/>
          </p:cNvSpPr>
          <p:nvPr>
            <p:ph idx="1"/>
          </p:nvPr>
        </p:nvSpPr>
        <p:spPr/>
        <p:txBody>
          <a:bodyPr/>
          <a:lstStyle/>
          <a:p>
            <a:pPr marL="0" indent="0">
              <a:buNone/>
            </a:pPr>
            <a:endParaRPr lang="en-US" dirty="0">
              <a:solidFill>
                <a:schemeClr val="bg1"/>
              </a:solidFill>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5" name="Picture 17" descr="A group of children sitting on the floor&#10;&#10;Description automatically generated">
            <a:extLst>
              <a:ext uri="{FF2B5EF4-FFF2-40B4-BE49-F238E27FC236}">
                <a16:creationId xmlns:a16="http://schemas.microsoft.com/office/drawing/2014/main" id="{6758E544-D425-6B53-0286-5359445A40BE}"/>
              </a:ext>
            </a:extLst>
          </p:cNvPr>
          <p:cNvPicPr>
            <a:picLocks noChangeAspect="1"/>
          </p:cNvPicPr>
          <p:nvPr/>
        </p:nvPicPr>
        <p:blipFill>
          <a:blip r:embed="rId3"/>
          <a:stretch>
            <a:fillRect/>
          </a:stretch>
        </p:blipFill>
        <p:spPr>
          <a:xfrm>
            <a:off x="279399" y="209309"/>
            <a:ext cx="3434644" cy="2587047"/>
          </a:xfrm>
          <a:prstGeom prst="rect">
            <a:avLst/>
          </a:prstGeom>
        </p:spPr>
      </p:pic>
      <p:pic>
        <p:nvPicPr>
          <p:cNvPr id="8" name="Picture 16" descr="A table with food on it&#10;&#10;Description automatically generated">
            <a:extLst>
              <a:ext uri="{FF2B5EF4-FFF2-40B4-BE49-F238E27FC236}">
                <a16:creationId xmlns:a16="http://schemas.microsoft.com/office/drawing/2014/main" id="{C80A8C79-329A-8EDF-A103-50A62A6E6B71}"/>
              </a:ext>
            </a:extLst>
          </p:cNvPr>
          <p:cNvPicPr>
            <a:picLocks noChangeAspect="1"/>
          </p:cNvPicPr>
          <p:nvPr/>
        </p:nvPicPr>
        <p:blipFill>
          <a:blip r:embed="rId4"/>
          <a:stretch>
            <a:fillRect/>
          </a:stretch>
        </p:blipFill>
        <p:spPr>
          <a:xfrm>
            <a:off x="3920068" y="3027205"/>
            <a:ext cx="3561644" cy="2652145"/>
          </a:xfrm>
          <a:prstGeom prst="rect">
            <a:avLst/>
          </a:prstGeom>
        </p:spPr>
      </p:pic>
      <p:pic>
        <p:nvPicPr>
          <p:cNvPr id="10" name="Picture 15" descr="A christmas tree with lights and decorations&#10;&#10;Description automatically generated">
            <a:extLst>
              <a:ext uri="{FF2B5EF4-FFF2-40B4-BE49-F238E27FC236}">
                <a16:creationId xmlns:a16="http://schemas.microsoft.com/office/drawing/2014/main" id="{09807D73-A61E-F4FD-C239-71B92BB5D2A6}"/>
              </a:ext>
            </a:extLst>
          </p:cNvPr>
          <p:cNvPicPr>
            <a:picLocks noChangeAspect="1"/>
          </p:cNvPicPr>
          <p:nvPr/>
        </p:nvPicPr>
        <p:blipFill>
          <a:blip r:embed="rId5"/>
          <a:stretch>
            <a:fillRect/>
          </a:stretch>
        </p:blipFill>
        <p:spPr>
          <a:xfrm>
            <a:off x="8559975" y="1403350"/>
            <a:ext cx="2900538" cy="3802944"/>
          </a:xfrm>
          <a:prstGeom prst="rect">
            <a:avLst/>
          </a:prstGeom>
        </p:spPr>
      </p:pic>
      <p:sp>
        <p:nvSpPr>
          <p:cNvPr id="4" name="TextBox 3">
            <a:extLst>
              <a:ext uri="{FF2B5EF4-FFF2-40B4-BE49-F238E27FC236}">
                <a16:creationId xmlns:a16="http://schemas.microsoft.com/office/drawing/2014/main" id="{D0076D9B-9A14-2A12-02C5-0541D0F691EE}"/>
              </a:ext>
            </a:extLst>
          </p:cNvPr>
          <p:cNvSpPr txBox="1"/>
          <p:nvPr/>
        </p:nvSpPr>
        <p:spPr>
          <a:xfrm>
            <a:off x="3465689" y="496711"/>
            <a:ext cx="3285067" cy="147732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Ebrima"/>
                <a:ea typeface="Ebrima"/>
                <a:cs typeface="Ebrima"/>
              </a:rPr>
              <a:t>A visitor from a Jewish synagogue in Bristol came into school to talk to the children about Jewish life and traditions.</a:t>
            </a:r>
          </a:p>
        </p:txBody>
      </p:sp>
      <p:sp>
        <p:nvSpPr>
          <p:cNvPr id="7" name="TextBox 6">
            <a:extLst>
              <a:ext uri="{FF2B5EF4-FFF2-40B4-BE49-F238E27FC236}">
                <a16:creationId xmlns:a16="http://schemas.microsoft.com/office/drawing/2014/main" id="{26AFD75C-532C-9051-1BEC-D4C142D6F07A}"/>
              </a:ext>
            </a:extLst>
          </p:cNvPr>
          <p:cNvSpPr txBox="1"/>
          <p:nvPr/>
        </p:nvSpPr>
        <p:spPr>
          <a:xfrm>
            <a:off x="1151467" y="3248377"/>
            <a:ext cx="2932290" cy="147732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Ebrima"/>
                <a:ea typeface="Ebrima"/>
                <a:cs typeface="Ebrima"/>
              </a:rPr>
              <a:t>We created a 'Regis Rainbow' with the donations collected for the </a:t>
            </a:r>
            <a:r>
              <a:rPr lang="en-US" err="1">
                <a:latin typeface="Ebrima"/>
                <a:ea typeface="Ebrima"/>
                <a:cs typeface="Ebrima"/>
              </a:rPr>
              <a:t>Corsham</a:t>
            </a:r>
            <a:r>
              <a:rPr lang="en-US" dirty="0">
                <a:latin typeface="Ebrima"/>
                <a:ea typeface="Ebrima"/>
                <a:cs typeface="Ebrima"/>
              </a:rPr>
              <a:t> Churches Foodbank.</a:t>
            </a:r>
          </a:p>
        </p:txBody>
      </p:sp>
      <p:sp>
        <p:nvSpPr>
          <p:cNvPr id="9" name="TextBox 8">
            <a:extLst>
              <a:ext uri="{FF2B5EF4-FFF2-40B4-BE49-F238E27FC236}">
                <a16:creationId xmlns:a16="http://schemas.microsoft.com/office/drawing/2014/main" id="{23A9B430-317E-7AF0-5C94-8B2F7B1AB6DA}"/>
              </a:ext>
            </a:extLst>
          </p:cNvPr>
          <p:cNvSpPr txBox="1"/>
          <p:nvPr/>
        </p:nvSpPr>
        <p:spPr>
          <a:xfrm>
            <a:off x="8997245" y="5068710"/>
            <a:ext cx="2932290"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Ebrima"/>
                <a:ea typeface="Ebrima"/>
                <a:cs typeface="Ebrima"/>
              </a:rPr>
              <a:t>Corsham</a:t>
            </a:r>
            <a:r>
              <a:rPr lang="en-US" dirty="0">
                <a:latin typeface="Ebrima"/>
                <a:ea typeface="Ebrima"/>
                <a:cs typeface="Ebrima"/>
              </a:rPr>
              <a:t> Regis took part in the Christmas Tree Festival at St Bartholomew's Church.</a:t>
            </a:r>
          </a:p>
        </p:txBody>
      </p:sp>
    </p:spTree>
    <p:extLst>
      <p:ext uri="{BB962C8B-B14F-4D97-AF65-F5344CB8AC3E}">
        <p14:creationId xmlns:p14="http://schemas.microsoft.com/office/powerpoint/2010/main" val="69263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Final reflection/next steps</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684212" y="1433689"/>
            <a:ext cx="10143066" cy="2698045"/>
          </a:xfrm>
        </p:spPr>
        <p:txBody>
          <a:bodyPr>
            <a:normAutofit/>
          </a:bodyPr>
          <a:lstStyle/>
          <a:p>
            <a:pPr marL="0" indent="0">
              <a:buNone/>
            </a:pPr>
            <a:r>
              <a:rPr lang="en-GB" dirty="0"/>
              <a:t>To carry out a staff meeting, going over the Right Choice website and resources.</a:t>
            </a:r>
            <a:endParaRPr lang="en-US" dirty="0"/>
          </a:p>
          <a:p>
            <a:pPr marL="0" indent="0">
              <a:buNone/>
            </a:pPr>
            <a:r>
              <a:rPr lang="en-GB" dirty="0"/>
              <a:t>To ensure all staff are using a range of resources, including the artefact boxes.</a:t>
            </a:r>
          </a:p>
          <a:p>
            <a:pPr marL="0" indent="0">
              <a:buNone/>
            </a:pPr>
            <a:r>
              <a:rPr lang="en-GB" dirty="0"/>
              <a:t>To re-visit the overview, ensuring that it aligns with the current class structure at Regis.</a:t>
            </a:r>
          </a:p>
          <a:p>
            <a:pPr marL="0" indent="0">
              <a:buNone/>
            </a:pPr>
            <a:r>
              <a:rPr lang="en-GB" dirty="0"/>
              <a:t>To invite more visitors from other cultures into school, giving pupils a broad range of experiences.</a:t>
            </a: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66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D7DD3-F717-2DA7-1A79-157FB417E098}"/>
              </a:ext>
            </a:extLst>
          </p:cNvPr>
          <p:cNvSpPr>
            <a:spLocks noGrp="1"/>
          </p:cNvSpPr>
          <p:nvPr>
            <p:ph idx="1"/>
          </p:nvPr>
        </p:nvSpPr>
        <p:spPr>
          <a:xfrm>
            <a:off x="684212" y="1476555"/>
            <a:ext cx="10288437" cy="567268"/>
          </a:xfrm>
        </p:spPr>
        <p:txBody>
          <a:bodyPr>
            <a:normAutofit/>
          </a:bodyPr>
          <a:lstStyle/>
          <a:p>
            <a:pPr marL="0" indent="0">
              <a:buNone/>
            </a:pPr>
            <a:r>
              <a:rPr lang="en-US" dirty="0"/>
              <a:t>At </a:t>
            </a:r>
            <a:r>
              <a:rPr lang="en-US" dirty="0" err="1"/>
              <a:t>Corsham</a:t>
            </a:r>
            <a:r>
              <a:rPr lang="en-US" dirty="0"/>
              <a:t> Regis, we follow the Wiltshire </a:t>
            </a:r>
            <a:r>
              <a:rPr lang="en-US" dirty="0" smtClean="0"/>
              <a:t>Agreed Syllabus for Religious Education. </a:t>
            </a:r>
            <a:endParaRPr lang="en-US" dirty="0"/>
          </a:p>
        </p:txBody>
      </p:sp>
      <p:sp>
        <p:nvSpPr>
          <p:cNvPr id="5" name="Title 1">
            <a:extLst>
              <a:ext uri="{FF2B5EF4-FFF2-40B4-BE49-F238E27FC236}">
                <a16:creationId xmlns:a16="http://schemas.microsoft.com/office/drawing/2014/main" id="{8D8052F2-B26F-2D4D-DC31-4277282D0D76}"/>
              </a:ext>
            </a:extLst>
          </p:cNvPr>
          <p:cNvSpPr txBox="1">
            <a:spLocks/>
          </p:cNvSpPr>
          <p:nvPr/>
        </p:nvSpPr>
        <p:spPr>
          <a:xfrm>
            <a:off x="526923" y="86433"/>
            <a:ext cx="10515600" cy="13255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Implementation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descr="A white peacock with a crown&#10;&#10;Description automatically generated">
            <a:extLst>
              <a:ext uri="{FF2B5EF4-FFF2-40B4-BE49-F238E27FC236}">
                <a16:creationId xmlns:a16="http://schemas.microsoft.com/office/drawing/2014/main" id="{49B50CFA-F84A-E295-898B-A51F4FBD8DEC}"/>
              </a:ext>
            </a:extLst>
          </p:cNvPr>
          <p:cNvPicPr/>
          <p:nvPr/>
        </p:nvPicPr>
        <p:blipFill rotWithShape="1">
          <a:blip r:embed="rId2">
            <a:extLst>
              <a:ext uri="{28A0092B-C50C-407E-A947-70E740481C1C}">
                <a14:useLocalDpi xmlns:a14="http://schemas.microsoft.com/office/drawing/2010/main" val="0"/>
              </a:ext>
            </a:extLst>
          </a:blip>
          <a:srcRect r="73810"/>
          <a:stretch/>
        </p:blipFill>
        <p:spPr bwMode="auto">
          <a:xfrm>
            <a:off x="10849752" y="244584"/>
            <a:ext cx="1152525" cy="109982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3861853" y="2108382"/>
            <a:ext cx="3112451" cy="4310154"/>
          </a:xfrm>
          <a:prstGeom prst="rect">
            <a:avLst/>
          </a:prstGeom>
        </p:spPr>
      </p:pic>
    </p:spTree>
    <p:extLst>
      <p:ext uri="{BB962C8B-B14F-4D97-AF65-F5344CB8AC3E}">
        <p14:creationId xmlns:p14="http://schemas.microsoft.com/office/powerpoint/2010/main" val="86325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4211" y="685801"/>
            <a:ext cx="10889479" cy="885322"/>
          </a:xfrm>
        </p:spPr>
        <p:txBody>
          <a:bodyPr/>
          <a:lstStyle/>
          <a:p>
            <a:pPr marL="0" indent="0">
              <a:buNone/>
            </a:pPr>
            <a:r>
              <a:rPr lang="en-GB" dirty="0" smtClean="0"/>
              <a:t>Planning, resources and other relevant documents/information is located on </a:t>
            </a:r>
            <a:r>
              <a:rPr lang="en-GB" dirty="0" err="1" smtClean="0"/>
              <a:t>th</a:t>
            </a:r>
            <a:r>
              <a:rPr lang="en-GB" dirty="0" smtClean="0"/>
              <a:t> Right Choice website.</a:t>
            </a:r>
            <a:endParaRPr lang="en-GB" dirty="0"/>
          </a:p>
        </p:txBody>
      </p:sp>
      <p:pic>
        <p:nvPicPr>
          <p:cNvPr id="4" name="Picture 8" descr="A screenshot of a web page&#10;&#10;Description automatically generated">
            <a:extLst>
              <a:ext uri="{FF2B5EF4-FFF2-40B4-BE49-F238E27FC236}">
                <a16:creationId xmlns:a16="http://schemas.microsoft.com/office/drawing/2014/main" id="{6B257BC4-051A-0353-F8A6-D118BE67E62A}"/>
              </a:ext>
            </a:extLst>
          </p:cNvPr>
          <p:cNvPicPr>
            <a:picLocks noChangeAspect="1"/>
          </p:cNvPicPr>
          <p:nvPr/>
        </p:nvPicPr>
        <p:blipFill>
          <a:blip r:embed="rId2"/>
          <a:stretch>
            <a:fillRect/>
          </a:stretch>
        </p:blipFill>
        <p:spPr>
          <a:xfrm>
            <a:off x="2108266" y="1787377"/>
            <a:ext cx="7356763" cy="4423277"/>
          </a:xfrm>
          <a:prstGeom prst="rect">
            <a:avLst/>
          </a:prstGeom>
        </p:spPr>
      </p:pic>
    </p:spTree>
    <p:extLst>
      <p:ext uri="{BB962C8B-B14F-4D97-AF65-F5344CB8AC3E}">
        <p14:creationId xmlns:p14="http://schemas.microsoft.com/office/powerpoint/2010/main" val="27380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1"/>
            <a:ext cx="11320554" cy="1534886"/>
          </a:xfrm>
        </p:spPr>
        <p:txBody>
          <a:bodyPr>
            <a:normAutofit lnSpcReduction="10000"/>
          </a:bodyPr>
          <a:lstStyle/>
          <a:p>
            <a:pPr marL="0" indent="0">
              <a:buNone/>
            </a:pPr>
            <a:r>
              <a:rPr lang="en-US" dirty="0" smtClean="0"/>
              <a:t>The </a:t>
            </a:r>
            <a:r>
              <a:rPr lang="en-US" dirty="0"/>
              <a:t>themes in this syllabus provide a way of opening up the Fields </a:t>
            </a:r>
            <a:r>
              <a:rPr lang="en-US" dirty="0" smtClean="0"/>
              <a:t>of</a:t>
            </a:r>
            <a:r>
              <a:rPr lang="en-GB" dirty="0"/>
              <a:t> </a:t>
            </a:r>
            <a:r>
              <a:rPr lang="en-US" dirty="0" smtClean="0"/>
              <a:t>Enquiry </a:t>
            </a:r>
            <a:r>
              <a:rPr lang="en-US" dirty="0"/>
              <a:t>through exploring key questions. They differ across the key stages to reflect the progression expected as children and young people develop </a:t>
            </a:r>
            <a:r>
              <a:rPr lang="en-US" dirty="0" smtClean="0"/>
              <a:t>their</a:t>
            </a:r>
            <a:r>
              <a:rPr lang="en-GB" dirty="0"/>
              <a:t> </a:t>
            </a:r>
            <a:r>
              <a:rPr lang="en-US" dirty="0" smtClean="0"/>
              <a:t>understanding </a:t>
            </a:r>
            <a:r>
              <a:rPr lang="en-US" dirty="0"/>
              <a:t>and skills. Whilst there is not a direct progression across all themes, this </a:t>
            </a:r>
            <a:r>
              <a:rPr lang="en-US" dirty="0" smtClean="0"/>
              <a:t>grid</a:t>
            </a:r>
            <a:r>
              <a:rPr lang="en-GB" dirty="0"/>
              <a:t> </a:t>
            </a:r>
            <a:r>
              <a:rPr lang="en-US" dirty="0" smtClean="0"/>
              <a:t>indicates </a:t>
            </a:r>
            <a:r>
              <a:rPr lang="en-US" dirty="0"/>
              <a:t>the broad progression across key stages.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10224164"/>
              </p:ext>
            </p:extLst>
          </p:nvPr>
        </p:nvGraphicFramePr>
        <p:xfrm>
          <a:off x="2864239" y="2220687"/>
          <a:ext cx="6240571" cy="4438849"/>
        </p:xfrm>
        <a:graphic>
          <a:graphicData uri="http://schemas.openxmlformats.org/drawingml/2006/table">
            <a:tbl>
              <a:tblPr firstRow="1" firstCol="1" lastRow="1" lastCol="1" bandRow="1" bandCol="1">
                <a:tableStyleId>{5C22544A-7EE6-4342-B048-85BDC9FD1C3A}</a:tableStyleId>
              </a:tblPr>
              <a:tblGrid>
                <a:gridCol w="1888777">
                  <a:extLst>
                    <a:ext uri="{9D8B030D-6E8A-4147-A177-3AD203B41FA5}">
                      <a16:colId xmlns:a16="http://schemas.microsoft.com/office/drawing/2014/main" val="2434908621"/>
                    </a:ext>
                  </a:extLst>
                </a:gridCol>
                <a:gridCol w="2175897">
                  <a:extLst>
                    <a:ext uri="{9D8B030D-6E8A-4147-A177-3AD203B41FA5}">
                      <a16:colId xmlns:a16="http://schemas.microsoft.com/office/drawing/2014/main" val="3087834696"/>
                    </a:ext>
                  </a:extLst>
                </a:gridCol>
                <a:gridCol w="2175897">
                  <a:extLst>
                    <a:ext uri="{9D8B030D-6E8A-4147-A177-3AD203B41FA5}">
                      <a16:colId xmlns:a16="http://schemas.microsoft.com/office/drawing/2014/main" val="155143829"/>
                    </a:ext>
                  </a:extLst>
                </a:gridCol>
              </a:tblGrid>
              <a:tr h="369557">
                <a:tc>
                  <a:txBody>
                    <a:bodyPr/>
                    <a:lstStyle/>
                    <a:p>
                      <a:pPr marL="130175" marR="117475" algn="ctr">
                        <a:lnSpc>
                          <a:spcPts val="1250"/>
                        </a:lnSpc>
                        <a:spcAft>
                          <a:spcPts val="0"/>
                        </a:spcAft>
                      </a:pPr>
                      <a:r>
                        <a:rPr lang="en-US" sz="700" dirty="0">
                          <a:effectLst/>
                        </a:rPr>
                        <a:t>F</a:t>
                      </a:r>
                      <a:r>
                        <a:rPr lang="en-US" sz="700" spc="-5" dirty="0">
                          <a:effectLst/>
                        </a:rPr>
                        <a:t>o</a:t>
                      </a:r>
                      <a:r>
                        <a:rPr lang="en-US" sz="700" dirty="0">
                          <a:effectLst/>
                        </a:rPr>
                        <a:t>u</a:t>
                      </a:r>
                      <a:r>
                        <a:rPr lang="en-US" sz="700" spc="-5" dirty="0">
                          <a:effectLst/>
                        </a:rPr>
                        <a:t>n</a:t>
                      </a:r>
                      <a:r>
                        <a:rPr lang="en-US" sz="700" dirty="0">
                          <a:effectLst/>
                        </a:rPr>
                        <a:t>d</a:t>
                      </a:r>
                      <a:r>
                        <a:rPr lang="en-US" sz="700" spc="-5" dirty="0">
                          <a:effectLst/>
                        </a:rPr>
                        <a:t>a</a:t>
                      </a:r>
                      <a:r>
                        <a:rPr lang="en-US" sz="700" spc="5" dirty="0">
                          <a:effectLst/>
                        </a:rPr>
                        <a:t>t</a:t>
                      </a:r>
                      <a:r>
                        <a:rPr lang="en-US" sz="700" spc="-5" dirty="0">
                          <a:effectLst/>
                        </a:rPr>
                        <a:t>i</a:t>
                      </a:r>
                      <a:r>
                        <a:rPr lang="en-US" sz="700" dirty="0">
                          <a:effectLst/>
                        </a:rPr>
                        <a:t>on </a:t>
                      </a:r>
                      <a:r>
                        <a:rPr lang="en-US" sz="700" spc="-5" dirty="0">
                          <a:effectLst/>
                        </a:rPr>
                        <a:t>S</a:t>
                      </a:r>
                      <a:r>
                        <a:rPr lang="en-US" sz="700" spc="5" dirty="0">
                          <a:effectLst/>
                        </a:rPr>
                        <a:t>t</a:t>
                      </a:r>
                      <a:r>
                        <a:rPr lang="en-US" sz="700" spc="-15" dirty="0">
                          <a:effectLst/>
                        </a:rPr>
                        <a:t>a</a:t>
                      </a:r>
                      <a:r>
                        <a:rPr lang="en-US" sz="700" spc="10" dirty="0">
                          <a:effectLst/>
                        </a:rPr>
                        <a:t>g</a:t>
                      </a:r>
                      <a:r>
                        <a:rPr lang="en-US" sz="700" dirty="0">
                          <a:effectLst/>
                        </a:rPr>
                        <a:t>e</a:t>
                      </a:r>
                      <a:endParaRPr lang="en-GB" sz="700" dirty="0">
                        <a:effectLst/>
                      </a:endParaRPr>
                    </a:p>
                    <a:p>
                      <a:pPr marL="318135" marR="304800" algn="ctr">
                        <a:lnSpc>
                          <a:spcPct val="115000"/>
                        </a:lnSpc>
                        <a:spcBef>
                          <a:spcPts val="5"/>
                        </a:spcBef>
                        <a:spcAft>
                          <a:spcPts val="0"/>
                        </a:spcAft>
                      </a:pPr>
                      <a:r>
                        <a:rPr lang="en-US" sz="700" spc="-5" dirty="0">
                          <a:effectLst/>
                        </a:rPr>
                        <a:t>Di</a:t>
                      </a:r>
                      <a:r>
                        <a:rPr lang="en-US" sz="700" dirty="0">
                          <a:effectLst/>
                        </a:rPr>
                        <a:t>scov</a:t>
                      </a:r>
                      <a:r>
                        <a:rPr lang="en-US" sz="700" spc="-5" dirty="0">
                          <a:effectLst/>
                        </a:rPr>
                        <a:t>e</a:t>
                      </a:r>
                      <a:r>
                        <a:rPr lang="en-US" sz="700" spc="5" dirty="0">
                          <a:effectLst/>
                        </a:rPr>
                        <a:t>r</a:t>
                      </a:r>
                      <a:r>
                        <a:rPr lang="en-US" sz="700" spc="-5" dirty="0">
                          <a:effectLst/>
                        </a:rPr>
                        <a:t>i</a:t>
                      </a:r>
                      <a:r>
                        <a:rPr lang="en-US" sz="700" dirty="0">
                          <a:effectLst/>
                        </a:rPr>
                        <a:t>ng</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563245" marR="547370" algn="ctr">
                        <a:lnSpc>
                          <a:spcPts val="1250"/>
                        </a:lnSpc>
                        <a:spcAft>
                          <a:spcPts val="0"/>
                        </a:spcAft>
                      </a:pPr>
                      <a:r>
                        <a:rPr lang="en-US" sz="700" spc="-5">
                          <a:effectLst/>
                        </a:rPr>
                        <a:t>KS1</a:t>
                      </a:r>
                      <a:endParaRPr lang="en-GB" sz="700">
                        <a:effectLst/>
                      </a:endParaRPr>
                    </a:p>
                    <a:p>
                      <a:pPr marL="403225" marR="388620" algn="ctr">
                        <a:lnSpc>
                          <a:spcPct val="115000"/>
                        </a:lnSpc>
                        <a:spcBef>
                          <a:spcPts val="5"/>
                        </a:spcBef>
                        <a:spcAft>
                          <a:spcPts val="0"/>
                        </a:spcAft>
                      </a:pPr>
                      <a:r>
                        <a:rPr lang="en-US" sz="700" spc="-5">
                          <a:effectLst/>
                        </a:rPr>
                        <a:t>E</a:t>
                      </a:r>
                      <a:r>
                        <a:rPr lang="en-US" sz="700">
                          <a:effectLst/>
                        </a:rPr>
                        <a:t>xp</a:t>
                      </a:r>
                      <a:r>
                        <a:rPr lang="en-US" sz="700" spc="-5">
                          <a:effectLst/>
                        </a:rPr>
                        <a:t>l</a:t>
                      </a:r>
                      <a:r>
                        <a:rPr lang="en-US" sz="700">
                          <a:effectLst/>
                        </a:rPr>
                        <a:t>ori</a:t>
                      </a:r>
                      <a:r>
                        <a:rPr lang="en-US" sz="700" spc="-5">
                          <a:effectLst/>
                        </a:rPr>
                        <a:t>n</a:t>
                      </a:r>
                      <a:r>
                        <a:rPr lang="en-US" sz="700">
                          <a:effectLst/>
                        </a:rPr>
                        <a:t>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730885" marR="719455" algn="ctr">
                        <a:lnSpc>
                          <a:spcPts val="1250"/>
                        </a:lnSpc>
                        <a:spcAft>
                          <a:spcPts val="0"/>
                        </a:spcAft>
                      </a:pPr>
                      <a:r>
                        <a:rPr lang="en-US" sz="700" spc="-5">
                          <a:effectLst/>
                        </a:rPr>
                        <a:t>KS2</a:t>
                      </a:r>
                      <a:endParaRPr lang="en-GB" sz="700">
                        <a:effectLst/>
                      </a:endParaRPr>
                    </a:p>
                    <a:p>
                      <a:pPr marL="509905" marR="496570" algn="ctr">
                        <a:lnSpc>
                          <a:spcPct val="115000"/>
                        </a:lnSpc>
                        <a:spcBef>
                          <a:spcPts val="5"/>
                        </a:spcBef>
                        <a:spcAft>
                          <a:spcPts val="0"/>
                        </a:spcAft>
                      </a:pPr>
                      <a:r>
                        <a:rPr lang="en-US" sz="700" spc="-5">
                          <a:effectLst/>
                        </a:rPr>
                        <a:t>C</a:t>
                      </a:r>
                      <a:r>
                        <a:rPr lang="en-US" sz="700">
                          <a:effectLst/>
                        </a:rPr>
                        <a:t>o</a:t>
                      </a:r>
                      <a:r>
                        <a:rPr lang="en-US" sz="700" spc="-5">
                          <a:effectLst/>
                        </a:rPr>
                        <a:t>n</a:t>
                      </a:r>
                      <a:r>
                        <a:rPr lang="en-US" sz="700">
                          <a:effectLst/>
                        </a:rPr>
                        <a:t>n</a:t>
                      </a:r>
                      <a:r>
                        <a:rPr lang="en-US" sz="700" spc="-5">
                          <a:effectLst/>
                        </a:rPr>
                        <a:t>e</a:t>
                      </a:r>
                      <a:r>
                        <a:rPr lang="en-US" sz="700">
                          <a:effectLst/>
                        </a:rPr>
                        <a:t>c</a:t>
                      </a:r>
                      <a:r>
                        <a:rPr lang="en-US" sz="700" spc="5">
                          <a:effectLst/>
                        </a:rPr>
                        <a:t>t</a:t>
                      </a:r>
                      <a:r>
                        <a:rPr lang="en-US" sz="700" spc="-5">
                          <a:effectLst/>
                        </a:rPr>
                        <a:t>i</a:t>
                      </a:r>
                      <a:r>
                        <a:rPr lang="en-US" sz="700">
                          <a:effectLst/>
                        </a:rPr>
                        <a:t>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608053243"/>
                  </a:ext>
                </a:extLst>
              </a:tr>
              <a:tr h="461626">
                <a:tc rowSpan="3">
                  <a:txBody>
                    <a:bodyPr/>
                    <a:lstStyle/>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100"/>
                        </a:lnSpc>
                        <a:spcBef>
                          <a:spcPts val="90"/>
                        </a:spcBef>
                        <a:spcAft>
                          <a:spcPts val="0"/>
                        </a:spcAft>
                      </a:pPr>
                      <a:r>
                        <a:rPr lang="en-US" sz="700">
                          <a:effectLst/>
                        </a:rPr>
                        <a:t> </a:t>
                      </a:r>
                      <a:endParaRPr lang="en-GB" sz="700">
                        <a:effectLst/>
                      </a:endParaRPr>
                    </a:p>
                    <a:p>
                      <a:pPr marL="64770">
                        <a:lnSpc>
                          <a:spcPct val="115000"/>
                        </a:lnSpc>
                        <a:spcAft>
                          <a:spcPts val="0"/>
                        </a:spcAft>
                      </a:pPr>
                      <a:r>
                        <a:rPr lang="en-US" sz="700" spc="-5">
                          <a:effectLst/>
                        </a:rPr>
                        <a:t>S</a:t>
                      </a:r>
                      <a:r>
                        <a:rPr lang="en-US" sz="700">
                          <a:effectLst/>
                        </a:rPr>
                        <a:t>p</a:t>
                      </a:r>
                      <a:r>
                        <a:rPr lang="en-US" sz="700" spc="-5">
                          <a:effectLst/>
                        </a:rPr>
                        <a:t>e</a:t>
                      </a:r>
                      <a:r>
                        <a:rPr lang="en-US" sz="700">
                          <a:effectLst/>
                        </a:rPr>
                        <a:t>c</a:t>
                      </a:r>
                      <a:r>
                        <a:rPr lang="en-US" sz="700" spc="-5">
                          <a:effectLst/>
                        </a:rPr>
                        <a:t>i</a:t>
                      </a:r>
                      <a:r>
                        <a:rPr lang="en-US" sz="700">
                          <a:effectLst/>
                        </a:rPr>
                        <a:t>al p</a:t>
                      </a:r>
                      <a:r>
                        <a:rPr lang="en-US" sz="700" spc="-5">
                          <a:effectLst/>
                        </a:rPr>
                        <a:t>e</a:t>
                      </a:r>
                      <a:r>
                        <a:rPr lang="en-US" sz="700">
                          <a:effectLst/>
                        </a:rPr>
                        <a:t>o</a:t>
                      </a:r>
                      <a:r>
                        <a:rPr lang="en-US" sz="700" spc="-5">
                          <a:effectLst/>
                        </a:rPr>
                        <a:t>pl</a:t>
                      </a:r>
                      <a:r>
                        <a:rPr lang="en-US" sz="700">
                          <a:effectLst/>
                        </a:rPr>
                        <a:t>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000"/>
                        </a:lnSpc>
                        <a:spcAft>
                          <a:spcPts val="0"/>
                        </a:spcAft>
                      </a:pPr>
                      <a:r>
                        <a:rPr lang="en-US" sz="600" dirty="0">
                          <a:solidFill>
                            <a:schemeClr val="tx1"/>
                          </a:solidFill>
                          <a:effectLst/>
                        </a:rPr>
                        <a:t> </a:t>
                      </a:r>
                      <a:endParaRPr lang="en-GB" sz="700" dirty="0">
                        <a:solidFill>
                          <a:schemeClr val="tx1"/>
                        </a:solidFill>
                        <a:effectLst/>
                      </a:endParaRPr>
                    </a:p>
                    <a:p>
                      <a:pPr>
                        <a:lnSpc>
                          <a:spcPts val="1000"/>
                        </a:lnSpc>
                        <a:spcBef>
                          <a:spcPts val="85"/>
                        </a:spcBef>
                        <a:spcAft>
                          <a:spcPts val="0"/>
                        </a:spcAft>
                      </a:pPr>
                      <a:r>
                        <a:rPr lang="en-US" sz="6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B</a:t>
                      </a:r>
                      <a:r>
                        <a:rPr lang="en-US" sz="700" dirty="0">
                          <a:solidFill>
                            <a:schemeClr val="tx1"/>
                          </a:solidFill>
                          <a:effectLst/>
                        </a:rPr>
                        <a:t>e</a:t>
                      </a:r>
                      <a:r>
                        <a:rPr lang="en-US" sz="700" spc="-5" dirty="0">
                          <a:solidFill>
                            <a:schemeClr val="tx1"/>
                          </a:solidFill>
                          <a:effectLst/>
                        </a:rPr>
                        <a:t>li</a:t>
                      </a:r>
                      <a:r>
                        <a:rPr lang="en-US" sz="700" spc="10" dirty="0">
                          <a:solidFill>
                            <a:schemeClr val="tx1"/>
                          </a:solidFill>
                          <a:effectLst/>
                        </a:rPr>
                        <a:t>e</a:t>
                      </a:r>
                      <a:r>
                        <a:rPr lang="en-US" sz="700" spc="-10" dirty="0">
                          <a:solidFill>
                            <a:schemeClr val="tx1"/>
                          </a:solidFill>
                          <a:effectLst/>
                        </a:rPr>
                        <a:t>v</a:t>
                      </a:r>
                      <a:r>
                        <a:rPr lang="en-US" sz="700" spc="-5" dirty="0">
                          <a:solidFill>
                            <a:schemeClr val="tx1"/>
                          </a:solidFill>
                          <a:effectLst/>
                        </a:rPr>
                        <a:t>i</a:t>
                      </a:r>
                      <a:r>
                        <a:rPr lang="en-US" sz="700" dirty="0">
                          <a:solidFill>
                            <a:schemeClr val="tx1"/>
                          </a:solidFill>
                          <a:effectLst/>
                        </a:rPr>
                        <a:t>ng</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000"/>
                        </a:lnSpc>
                        <a:spcAft>
                          <a:spcPts val="0"/>
                        </a:spcAft>
                      </a:pPr>
                      <a:r>
                        <a:rPr lang="en-US" sz="600">
                          <a:effectLst/>
                        </a:rPr>
                        <a:t> </a:t>
                      </a:r>
                      <a:endParaRPr lang="en-GB" sz="700">
                        <a:effectLst/>
                      </a:endParaRPr>
                    </a:p>
                    <a:p>
                      <a:pPr>
                        <a:lnSpc>
                          <a:spcPts val="1000"/>
                        </a:lnSpc>
                        <a:spcBef>
                          <a:spcPts val="85"/>
                        </a:spcBef>
                        <a:spcAft>
                          <a:spcPts val="0"/>
                        </a:spcAft>
                      </a:pPr>
                      <a:r>
                        <a:rPr lang="en-US" sz="600">
                          <a:effectLst/>
                        </a:rPr>
                        <a:t> </a:t>
                      </a:r>
                      <a:endParaRPr lang="en-GB" sz="700">
                        <a:effectLst/>
                      </a:endParaRPr>
                    </a:p>
                    <a:p>
                      <a:pPr marL="64770">
                        <a:lnSpc>
                          <a:spcPct val="115000"/>
                        </a:lnSpc>
                        <a:spcAft>
                          <a:spcPts val="0"/>
                        </a:spcAft>
                      </a:pPr>
                      <a:r>
                        <a:rPr lang="en-US" sz="700" spc="-5">
                          <a:effectLst/>
                        </a:rPr>
                        <a:t>B</a:t>
                      </a:r>
                      <a:r>
                        <a:rPr lang="en-US" sz="700">
                          <a:effectLst/>
                        </a:rPr>
                        <a:t>e</a:t>
                      </a:r>
                      <a:r>
                        <a:rPr lang="en-US" sz="700" spc="-5">
                          <a:effectLst/>
                        </a:rPr>
                        <a:t>li</a:t>
                      </a:r>
                      <a:r>
                        <a:rPr lang="en-US" sz="700">
                          <a:effectLst/>
                        </a:rPr>
                        <a:t>e</a:t>
                      </a:r>
                      <a:r>
                        <a:rPr lang="en-US" sz="700" spc="15">
                          <a:effectLst/>
                        </a:rPr>
                        <a:t>f</a:t>
                      </a:r>
                      <a:r>
                        <a:rPr lang="en-US" sz="700">
                          <a:effectLst/>
                        </a:rPr>
                        <a:t>s</a:t>
                      </a:r>
                      <a:r>
                        <a:rPr lang="en-US" sz="700" spc="5">
                          <a:effectLst/>
                        </a:rPr>
                        <a:t> </a:t>
                      </a:r>
                      <a:r>
                        <a:rPr lang="en-US" sz="700">
                          <a:effectLst/>
                        </a:rPr>
                        <a:t>a</a:t>
                      </a:r>
                      <a:r>
                        <a:rPr lang="en-US" sz="700" spc="-5">
                          <a:effectLst/>
                        </a:rPr>
                        <a:t>n</a:t>
                      </a:r>
                      <a:r>
                        <a:rPr lang="en-US" sz="700">
                          <a:effectLst/>
                        </a:rPr>
                        <a:t>d</a:t>
                      </a:r>
                      <a:r>
                        <a:rPr lang="en-US" sz="700" spc="-20">
                          <a:effectLst/>
                        </a:rPr>
                        <a:t> </a:t>
                      </a:r>
                      <a:r>
                        <a:rPr lang="en-US" sz="700" spc="10">
                          <a:effectLst/>
                        </a:rPr>
                        <a:t>q</a:t>
                      </a:r>
                      <a:r>
                        <a:rPr lang="en-US" sz="700">
                          <a:effectLst/>
                        </a:rPr>
                        <a:t>u</a:t>
                      </a:r>
                      <a:r>
                        <a:rPr lang="en-US" sz="700" spc="-5">
                          <a:effectLst/>
                        </a:rPr>
                        <a:t>e</a:t>
                      </a:r>
                      <a:r>
                        <a:rPr lang="en-US" sz="700" spc="-10">
                          <a:effectLst/>
                        </a:rPr>
                        <a:t>s</a:t>
                      </a:r>
                      <a:r>
                        <a:rPr lang="en-US" sz="700" spc="5">
                          <a:effectLst/>
                        </a:rPr>
                        <a:t>t</a:t>
                      </a:r>
                      <a:r>
                        <a:rPr lang="en-US" sz="700" spc="-5">
                          <a:effectLst/>
                        </a:rPr>
                        <a:t>i</a:t>
                      </a:r>
                      <a:r>
                        <a:rPr lang="en-US" sz="700">
                          <a:effectLst/>
                        </a:rPr>
                        <a:t>o</a:t>
                      </a:r>
                      <a:r>
                        <a:rPr lang="en-US" sz="700" spc="-5">
                          <a:effectLst/>
                        </a:rPr>
                        <a:t>n</a:t>
                      </a:r>
                      <a:r>
                        <a:rPr lang="en-US" sz="700">
                          <a:effectLst/>
                        </a:rPr>
                        <a: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2864199810"/>
                  </a:ext>
                </a:extLst>
              </a:tr>
              <a:tr h="378456">
                <a:tc vMerge="1">
                  <a:txBody>
                    <a:bodyPr/>
                    <a:lstStyle/>
                    <a:p>
                      <a:endParaRPr lang="en-GB"/>
                    </a:p>
                  </a:txBody>
                  <a:tcPr/>
                </a:tc>
                <a:tc>
                  <a:txBody>
                    <a:bodyPr/>
                    <a:lstStyle/>
                    <a:p>
                      <a:pPr>
                        <a:lnSpc>
                          <a:spcPts val="850"/>
                        </a:lnSpc>
                        <a:spcBef>
                          <a:spcPts val="25"/>
                        </a:spcBef>
                        <a:spcAft>
                          <a:spcPts val="0"/>
                        </a:spcAft>
                      </a:pPr>
                      <a:r>
                        <a:rPr lang="en-US" sz="5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S</a:t>
                      </a:r>
                      <a:r>
                        <a:rPr lang="en-US" sz="700" spc="5" dirty="0">
                          <a:solidFill>
                            <a:schemeClr val="tx1"/>
                          </a:solidFill>
                          <a:effectLst/>
                        </a:rPr>
                        <a:t>t</a:t>
                      </a:r>
                      <a:r>
                        <a:rPr lang="en-US" sz="700" dirty="0">
                          <a:solidFill>
                            <a:schemeClr val="tx1"/>
                          </a:solidFill>
                          <a:effectLst/>
                        </a:rPr>
                        <a:t>ory</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850"/>
                        </a:lnSpc>
                        <a:spcBef>
                          <a:spcPts val="25"/>
                        </a:spcBef>
                        <a:spcAft>
                          <a:spcPts val="0"/>
                        </a:spcAft>
                      </a:pPr>
                      <a:r>
                        <a:rPr lang="en-US" sz="500">
                          <a:effectLst/>
                        </a:rPr>
                        <a:t> </a:t>
                      </a:r>
                      <a:endParaRPr lang="en-GB" sz="700">
                        <a:effectLst/>
                      </a:endParaRPr>
                    </a:p>
                    <a:p>
                      <a:pPr marL="64770">
                        <a:lnSpc>
                          <a:spcPct val="115000"/>
                        </a:lnSpc>
                        <a:spcAft>
                          <a:spcPts val="0"/>
                        </a:spcAft>
                      </a:pPr>
                      <a:r>
                        <a:rPr lang="en-US" sz="700" spc="10">
                          <a:effectLst/>
                        </a:rPr>
                        <a:t>T</a:t>
                      </a:r>
                      <a:r>
                        <a:rPr lang="en-US" sz="700">
                          <a:effectLst/>
                        </a:rPr>
                        <a:t>e</a:t>
                      </a:r>
                      <a:r>
                        <a:rPr lang="en-US" sz="700" spc="-5">
                          <a:effectLst/>
                        </a:rPr>
                        <a:t>a</a:t>
                      </a:r>
                      <a:r>
                        <a:rPr lang="en-US" sz="700">
                          <a:effectLst/>
                        </a:rPr>
                        <a:t>ch</a:t>
                      </a:r>
                      <a:r>
                        <a:rPr lang="en-US" sz="700" spc="-5">
                          <a:effectLst/>
                        </a:rPr>
                        <a:t>i</a:t>
                      </a:r>
                      <a:r>
                        <a:rPr lang="en-US" sz="700" spc="-15">
                          <a:effectLst/>
                        </a:rPr>
                        <a:t>n</a:t>
                      </a:r>
                      <a:r>
                        <a:rPr lang="en-US" sz="700" spc="10">
                          <a:effectLst/>
                        </a:rPr>
                        <a:t>g</a:t>
                      </a:r>
                      <a:r>
                        <a:rPr lang="en-US" sz="700">
                          <a:effectLst/>
                        </a:rPr>
                        <a:t>s</a:t>
                      </a:r>
                      <a:r>
                        <a:rPr lang="en-US" sz="700" spc="-5">
                          <a:effectLst/>
                        </a:rPr>
                        <a:t> </a:t>
                      </a:r>
                      <a:r>
                        <a:rPr lang="en-US" sz="700">
                          <a:effectLst/>
                        </a:rPr>
                        <a:t>a</a:t>
                      </a:r>
                      <a:r>
                        <a:rPr lang="en-US" sz="700" spc="-5">
                          <a:effectLst/>
                        </a:rPr>
                        <a:t>n</a:t>
                      </a:r>
                      <a:r>
                        <a:rPr lang="en-US" sz="700">
                          <a:effectLst/>
                        </a:rPr>
                        <a:t>d a</a:t>
                      </a:r>
                      <a:r>
                        <a:rPr lang="en-US" sz="700" spc="-10">
                          <a:effectLst/>
                        </a:rPr>
                        <a:t>u</a:t>
                      </a:r>
                      <a:r>
                        <a:rPr lang="en-US" sz="700" spc="5">
                          <a:effectLst/>
                        </a:rPr>
                        <a:t>t</a:t>
                      </a:r>
                      <a:r>
                        <a:rPr lang="en-US" sz="700">
                          <a:effectLst/>
                        </a:rPr>
                        <a:t>h</a:t>
                      </a:r>
                      <a:r>
                        <a:rPr lang="en-US" sz="700" spc="-5">
                          <a:effectLst/>
                        </a:rPr>
                        <a:t>o</a:t>
                      </a:r>
                      <a:r>
                        <a:rPr lang="en-US" sz="700" spc="5">
                          <a:effectLst/>
                        </a:rPr>
                        <a:t>r</a:t>
                      </a:r>
                      <a:r>
                        <a:rPr lang="en-US" sz="700" spc="-5">
                          <a:effectLst/>
                        </a:rPr>
                        <a:t>i</a:t>
                      </a:r>
                      <a:r>
                        <a:rPr lang="en-US" sz="700" spc="5">
                          <a:effectLst/>
                        </a:rPr>
                        <a:t>t</a:t>
                      </a:r>
                      <a:r>
                        <a:rPr lang="en-US" sz="700">
                          <a:effectLst/>
                        </a:rPr>
                        <a:t>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32498678"/>
                  </a:ext>
                </a:extLst>
              </a:tr>
              <a:tr h="576205">
                <a:tc vMerge="1">
                  <a:txBody>
                    <a:bodyPr/>
                    <a:lstStyle/>
                    <a:p>
                      <a:endParaRPr lang="en-GB"/>
                    </a:p>
                  </a:txBody>
                  <a:tcPr/>
                </a:tc>
                <a:tc>
                  <a:txBody>
                    <a:bodyPr/>
                    <a:lstStyle/>
                    <a:p>
                      <a:pPr>
                        <a:lnSpc>
                          <a:spcPts val="1200"/>
                        </a:lnSpc>
                        <a:spcBef>
                          <a:spcPts val="80"/>
                        </a:spcBef>
                        <a:spcAft>
                          <a:spcPts val="0"/>
                        </a:spcAft>
                      </a:pPr>
                      <a:r>
                        <a:rPr lang="en-US" sz="800">
                          <a:solidFill>
                            <a:schemeClr val="tx1"/>
                          </a:solidFill>
                          <a:effectLst/>
                        </a:rPr>
                        <a:t> </a:t>
                      </a:r>
                      <a:endParaRPr lang="en-GB" sz="700">
                        <a:solidFill>
                          <a:schemeClr val="tx1"/>
                        </a:solidFill>
                        <a:effectLst/>
                      </a:endParaRPr>
                    </a:p>
                    <a:p>
                      <a:pPr marL="66675" marR="551180">
                        <a:lnSpc>
                          <a:spcPts val="1260"/>
                        </a:lnSpc>
                        <a:spcAft>
                          <a:spcPts val="0"/>
                        </a:spcAft>
                      </a:pPr>
                      <a:r>
                        <a:rPr lang="en-US" sz="700">
                          <a:solidFill>
                            <a:schemeClr val="tx1"/>
                          </a:solidFill>
                          <a:effectLst/>
                        </a:rPr>
                        <a:t>L</a:t>
                      </a:r>
                      <a:r>
                        <a:rPr lang="en-US" sz="700" spc="-5">
                          <a:solidFill>
                            <a:schemeClr val="tx1"/>
                          </a:solidFill>
                          <a:effectLst/>
                        </a:rPr>
                        <a:t>e</a:t>
                      </a:r>
                      <a:r>
                        <a:rPr lang="en-US" sz="700">
                          <a:solidFill>
                            <a:schemeClr val="tx1"/>
                          </a:solidFill>
                          <a:effectLst/>
                        </a:rPr>
                        <a:t>a</a:t>
                      </a:r>
                      <a:r>
                        <a:rPr lang="en-US" sz="700" spc="-5">
                          <a:solidFill>
                            <a:schemeClr val="tx1"/>
                          </a:solidFill>
                          <a:effectLst/>
                        </a:rPr>
                        <a:t>d</a:t>
                      </a:r>
                      <a:r>
                        <a:rPr lang="en-US" sz="700">
                          <a:solidFill>
                            <a:schemeClr val="tx1"/>
                          </a:solidFill>
                          <a:effectLst/>
                        </a:rPr>
                        <a:t>ers</a:t>
                      </a:r>
                      <a:r>
                        <a:rPr lang="en-US" sz="700" spc="10">
                          <a:solidFill>
                            <a:schemeClr val="tx1"/>
                          </a:solidFill>
                          <a:effectLst/>
                        </a:rPr>
                        <a:t> </a:t>
                      </a:r>
                      <a:r>
                        <a:rPr lang="en-US" sz="700">
                          <a:solidFill>
                            <a:schemeClr val="tx1"/>
                          </a:solidFill>
                          <a:effectLst/>
                        </a:rPr>
                        <a:t>a</a:t>
                      </a:r>
                      <a:r>
                        <a:rPr lang="en-US" sz="700" spc="-5">
                          <a:solidFill>
                            <a:schemeClr val="tx1"/>
                          </a:solidFill>
                          <a:effectLst/>
                        </a:rPr>
                        <a:t>n</a:t>
                      </a:r>
                      <a:r>
                        <a:rPr lang="en-US" sz="700">
                          <a:solidFill>
                            <a:schemeClr val="tx1"/>
                          </a:solidFill>
                          <a:effectLst/>
                        </a:rPr>
                        <a:t>d </a:t>
                      </a:r>
                      <a:r>
                        <a:rPr lang="en-US" sz="700" spc="5">
                          <a:solidFill>
                            <a:schemeClr val="tx1"/>
                          </a:solidFill>
                          <a:effectLst/>
                        </a:rPr>
                        <a:t>t</a:t>
                      </a:r>
                      <a:r>
                        <a:rPr lang="en-US" sz="700">
                          <a:solidFill>
                            <a:schemeClr val="tx1"/>
                          </a:solidFill>
                          <a:effectLst/>
                        </a:rPr>
                        <a:t>e</a:t>
                      </a:r>
                      <a:r>
                        <a:rPr lang="en-US" sz="700" spc="-5">
                          <a:solidFill>
                            <a:schemeClr val="tx1"/>
                          </a:solidFill>
                          <a:effectLst/>
                        </a:rPr>
                        <a:t>a</a:t>
                      </a:r>
                      <a:r>
                        <a:rPr lang="en-US" sz="700">
                          <a:solidFill>
                            <a:schemeClr val="tx1"/>
                          </a:solidFill>
                          <a:effectLst/>
                        </a:rPr>
                        <a:t>ch</a:t>
                      </a:r>
                      <a:r>
                        <a:rPr lang="en-US" sz="700" spc="-5">
                          <a:solidFill>
                            <a:schemeClr val="tx1"/>
                          </a:solidFill>
                          <a:effectLst/>
                        </a:rPr>
                        <a:t>e</a:t>
                      </a:r>
                      <a:r>
                        <a:rPr lang="en-US" sz="700" spc="5">
                          <a:solidFill>
                            <a:schemeClr val="tx1"/>
                          </a:solidFill>
                          <a:effectLst/>
                        </a:rPr>
                        <a:t>r</a:t>
                      </a:r>
                      <a:r>
                        <a:rPr lang="en-US" sz="700">
                          <a:solidFill>
                            <a:schemeClr val="tx1"/>
                          </a:solidFill>
                          <a:effectLst/>
                        </a:rPr>
                        <a:t>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850"/>
                        </a:lnSpc>
                        <a:spcBef>
                          <a:spcPts val="30"/>
                        </a:spcBef>
                        <a:spcAft>
                          <a:spcPts val="0"/>
                        </a:spcAft>
                      </a:pPr>
                      <a:r>
                        <a:rPr lang="en-US" sz="500">
                          <a:effectLst/>
                        </a:rPr>
                        <a:t> </a:t>
                      </a:r>
                      <a:endParaRPr lang="en-GB" sz="700">
                        <a:effectLst/>
                      </a:endParaRPr>
                    </a:p>
                    <a:p>
                      <a:pPr>
                        <a:lnSpc>
                          <a:spcPts val="1000"/>
                        </a:lnSpc>
                        <a:spcAft>
                          <a:spcPts val="0"/>
                        </a:spcAft>
                      </a:pPr>
                      <a:r>
                        <a:rPr lang="en-US" sz="600">
                          <a:effectLst/>
                        </a:rPr>
                        <a:t> </a:t>
                      </a:r>
                      <a:endParaRPr lang="en-GB" sz="700">
                        <a:effectLst/>
                      </a:endParaRPr>
                    </a:p>
                    <a:p>
                      <a:pPr marL="64770">
                        <a:lnSpc>
                          <a:spcPct val="115000"/>
                        </a:lnSpc>
                        <a:spcAft>
                          <a:spcPts val="0"/>
                        </a:spcAft>
                      </a:pPr>
                      <a:r>
                        <a:rPr lang="en-US" sz="700" spc="5">
                          <a:effectLst/>
                        </a:rPr>
                        <a:t>I</a:t>
                      </a:r>
                      <a:r>
                        <a:rPr lang="en-US" sz="700">
                          <a:effectLst/>
                        </a:rPr>
                        <a:t>ns</a:t>
                      </a:r>
                      <a:r>
                        <a:rPr lang="en-US" sz="700" spc="-5">
                          <a:effectLst/>
                        </a:rPr>
                        <a:t>pi</a:t>
                      </a:r>
                      <a:r>
                        <a:rPr lang="en-US" sz="700" spc="5">
                          <a:effectLst/>
                        </a:rPr>
                        <a:t>r</a:t>
                      </a:r>
                      <a:r>
                        <a:rPr lang="en-US" sz="700">
                          <a:effectLst/>
                        </a:rPr>
                        <a:t>ati</a:t>
                      </a:r>
                      <a:r>
                        <a:rPr lang="en-US" sz="700" spc="-5">
                          <a:effectLst/>
                        </a:rPr>
                        <a:t>o</a:t>
                      </a:r>
                      <a:r>
                        <a:rPr lang="en-US" sz="700">
                          <a:effectLst/>
                        </a:rPr>
                        <a:t>n</a:t>
                      </a:r>
                      <a:r>
                        <a:rPr lang="en-US" sz="700" spc="-5">
                          <a:effectLst/>
                        </a:rPr>
                        <a:t>a</a:t>
                      </a:r>
                      <a:r>
                        <a:rPr lang="en-US" sz="700">
                          <a:effectLst/>
                        </a:rPr>
                        <a:t>l p</a:t>
                      </a:r>
                      <a:r>
                        <a:rPr lang="en-US" sz="700" spc="-5">
                          <a:effectLst/>
                        </a:rPr>
                        <a:t>e</a:t>
                      </a:r>
                      <a:r>
                        <a:rPr lang="en-US" sz="700">
                          <a:effectLst/>
                        </a:rPr>
                        <a:t>o</a:t>
                      </a:r>
                      <a:r>
                        <a:rPr lang="en-US" sz="700" spc="-5">
                          <a:effectLst/>
                        </a:rPr>
                        <a:t>pl</a:t>
                      </a:r>
                      <a:r>
                        <a:rPr lang="en-US" sz="700">
                          <a:effectLst/>
                        </a:rPr>
                        <a:t>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2935424946"/>
                  </a:ext>
                </a:extLst>
              </a:tr>
              <a:tr h="432719">
                <a:tc>
                  <a:txBody>
                    <a:bodyPr/>
                    <a:lstStyle/>
                    <a:p>
                      <a:pPr>
                        <a:lnSpc>
                          <a:spcPts val="850"/>
                        </a:lnSpc>
                        <a:spcBef>
                          <a:spcPts val="30"/>
                        </a:spcBef>
                        <a:spcAft>
                          <a:spcPts val="0"/>
                        </a:spcAft>
                      </a:pPr>
                      <a:r>
                        <a:rPr lang="en-US" sz="500">
                          <a:effectLst/>
                        </a:rPr>
                        <a:t> </a:t>
                      </a:r>
                      <a:endParaRPr lang="en-GB" sz="700">
                        <a:effectLst/>
                      </a:endParaRPr>
                    </a:p>
                    <a:p>
                      <a:pPr>
                        <a:lnSpc>
                          <a:spcPts val="1000"/>
                        </a:lnSpc>
                        <a:spcAft>
                          <a:spcPts val="0"/>
                        </a:spcAft>
                      </a:pPr>
                      <a:r>
                        <a:rPr lang="en-US" sz="600">
                          <a:effectLst/>
                        </a:rPr>
                        <a:t> </a:t>
                      </a:r>
                      <a:endParaRPr lang="en-GB" sz="700">
                        <a:effectLst/>
                      </a:endParaRPr>
                    </a:p>
                    <a:p>
                      <a:pPr marL="64770">
                        <a:lnSpc>
                          <a:spcPct val="115000"/>
                        </a:lnSpc>
                        <a:spcAft>
                          <a:spcPts val="0"/>
                        </a:spcAft>
                      </a:pPr>
                      <a:r>
                        <a:rPr lang="en-US" sz="700" spc="-5">
                          <a:effectLst/>
                        </a:rPr>
                        <a:t>S</a:t>
                      </a:r>
                      <a:r>
                        <a:rPr lang="en-US" sz="700">
                          <a:effectLst/>
                        </a:rPr>
                        <a:t>p</a:t>
                      </a:r>
                      <a:r>
                        <a:rPr lang="en-US" sz="700" spc="-5">
                          <a:effectLst/>
                        </a:rPr>
                        <a:t>e</a:t>
                      </a:r>
                      <a:r>
                        <a:rPr lang="en-US" sz="700">
                          <a:effectLst/>
                        </a:rPr>
                        <a:t>c</a:t>
                      </a:r>
                      <a:r>
                        <a:rPr lang="en-US" sz="700" spc="-5">
                          <a:effectLst/>
                        </a:rPr>
                        <a:t>i</a:t>
                      </a:r>
                      <a:r>
                        <a:rPr lang="en-US" sz="700">
                          <a:effectLst/>
                        </a:rPr>
                        <a:t>al p</a:t>
                      </a:r>
                      <a:r>
                        <a:rPr lang="en-US" sz="700" spc="-5">
                          <a:effectLst/>
                        </a:rPr>
                        <a:t>l</a:t>
                      </a:r>
                      <a:r>
                        <a:rPr lang="en-US" sz="700">
                          <a:effectLst/>
                        </a:rPr>
                        <a:t>ac</a:t>
                      </a:r>
                      <a:r>
                        <a:rPr lang="en-US" sz="700" spc="-5">
                          <a:effectLst/>
                        </a:rPr>
                        <a:t>e</a:t>
                      </a:r>
                      <a:r>
                        <a:rPr lang="en-US" sz="700">
                          <a:effectLst/>
                        </a:rPr>
                        <a: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850"/>
                        </a:lnSpc>
                        <a:spcBef>
                          <a:spcPts val="30"/>
                        </a:spcBef>
                        <a:spcAft>
                          <a:spcPts val="0"/>
                        </a:spcAft>
                      </a:pPr>
                      <a:r>
                        <a:rPr lang="en-US" sz="500" dirty="0">
                          <a:solidFill>
                            <a:schemeClr val="tx1"/>
                          </a:solidFill>
                          <a:effectLst/>
                        </a:rPr>
                        <a:t> </a:t>
                      </a:r>
                      <a:endParaRPr lang="en-GB" sz="700" dirty="0">
                        <a:solidFill>
                          <a:schemeClr val="tx1"/>
                        </a:solidFill>
                        <a:effectLst/>
                      </a:endParaRPr>
                    </a:p>
                    <a:p>
                      <a:pPr>
                        <a:lnSpc>
                          <a:spcPts val="1000"/>
                        </a:lnSpc>
                        <a:spcAft>
                          <a:spcPts val="0"/>
                        </a:spcAft>
                      </a:pPr>
                      <a:r>
                        <a:rPr lang="en-US" sz="6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S</a:t>
                      </a:r>
                      <a:r>
                        <a:rPr lang="en-US" sz="700" spc="-10" dirty="0">
                          <a:solidFill>
                            <a:schemeClr val="tx1"/>
                          </a:solidFill>
                          <a:effectLst/>
                        </a:rPr>
                        <a:t>y</a:t>
                      </a:r>
                      <a:r>
                        <a:rPr lang="en-US" sz="700" spc="5" dirty="0">
                          <a:solidFill>
                            <a:schemeClr val="tx1"/>
                          </a:solidFill>
                          <a:effectLst/>
                        </a:rPr>
                        <a:t>m</a:t>
                      </a:r>
                      <a:r>
                        <a:rPr lang="en-US" sz="700" dirty="0">
                          <a:solidFill>
                            <a:schemeClr val="tx1"/>
                          </a:solidFill>
                          <a:effectLst/>
                        </a:rPr>
                        <a:t>b</a:t>
                      </a:r>
                      <a:r>
                        <a:rPr lang="en-US" sz="700" spc="-5" dirty="0">
                          <a:solidFill>
                            <a:schemeClr val="tx1"/>
                          </a:solidFill>
                          <a:effectLst/>
                        </a:rPr>
                        <a:t>ol</a:t>
                      </a:r>
                      <a:r>
                        <a:rPr lang="en-US" sz="700" dirty="0">
                          <a:solidFill>
                            <a:schemeClr val="tx1"/>
                          </a:solidFill>
                          <a:effectLst/>
                        </a:rPr>
                        <a:t>s</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200"/>
                        </a:lnSpc>
                        <a:spcBef>
                          <a:spcPts val="45"/>
                        </a:spcBef>
                        <a:spcAft>
                          <a:spcPts val="0"/>
                        </a:spcAft>
                      </a:pPr>
                      <a:r>
                        <a:rPr lang="en-US" sz="800" dirty="0">
                          <a:effectLst/>
                        </a:rPr>
                        <a:t> </a:t>
                      </a:r>
                      <a:endParaRPr lang="en-GB" sz="700" dirty="0">
                        <a:effectLst/>
                      </a:endParaRPr>
                    </a:p>
                    <a:p>
                      <a:pPr marL="64770" marR="294005">
                        <a:lnSpc>
                          <a:spcPct val="100000"/>
                        </a:lnSpc>
                        <a:spcAft>
                          <a:spcPts val="0"/>
                        </a:spcAft>
                      </a:pPr>
                      <a:r>
                        <a:rPr lang="en-US" sz="700" spc="-5" dirty="0">
                          <a:effectLst/>
                        </a:rPr>
                        <a:t>S</a:t>
                      </a:r>
                      <a:r>
                        <a:rPr lang="en-US" sz="700" spc="-10" dirty="0">
                          <a:effectLst/>
                        </a:rPr>
                        <a:t>y</a:t>
                      </a:r>
                      <a:r>
                        <a:rPr lang="en-US" sz="700" spc="5" dirty="0">
                          <a:effectLst/>
                        </a:rPr>
                        <a:t>m</a:t>
                      </a:r>
                      <a:r>
                        <a:rPr lang="en-US" sz="700" dirty="0">
                          <a:effectLst/>
                        </a:rPr>
                        <a:t>b</a:t>
                      </a:r>
                      <a:r>
                        <a:rPr lang="en-US" sz="700" spc="-5" dirty="0">
                          <a:effectLst/>
                        </a:rPr>
                        <a:t>ol</a:t>
                      </a:r>
                      <a:r>
                        <a:rPr lang="en-US" sz="700" dirty="0">
                          <a:effectLst/>
                        </a:rPr>
                        <a:t>s</a:t>
                      </a:r>
                      <a:r>
                        <a:rPr lang="en-US" sz="700" spc="5" dirty="0">
                          <a:effectLst/>
                        </a:rPr>
                        <a:t> </a:t>
                      </a:r>
                      <a:r>
                        <a:rPr lang="en-US" sz="700" dirty="0">
                          <a:effectLst/>
                        </a:rPr>
                        <a:t>a</a:t>
                      </a:r>
                      <a:r>
                        <a:rPr lang="en-US" sz="700" spc="-5" dirty="0">
                          <a:effectLst/>
                        </a:rPr>
                        <a:t>n</a:t>
                      </a:r>
                      <a:r>
                        <a:rPr lang="en-US" sz="700" dirty="0">
                          <a:effectLst/>
                        </a:rPr>
                        <a:t>d </a:t>
                      </a:r>
                      <a:r>
                        <a:rPr lang="en-US" sz="700" spc="5" dirty="0">
                          <a:effectLst/>
                        </a:rPr>
                        <a:t>r</a:t>
                      </a:r>
                      <a:r>
                        <a:rPr lang="en-US" sz="700" dirty="0">
                          <a:effectLst/>
                        </a:rPr>
                        <a:t>e</a:t>
                      </a:r>
                      <a:r>
                        <a:rPr lang="en-US" sz="700" spc="-5" dirty="0">
                          <a:effectLst/>
                        </a:rPr>
                        <a:t>li</a:t>
                      </a:r>
                      <a:r>
                        <a:rPr lang="en-US" sz="700" spc="10" dirty="0">
                          <a:effectLst/>
                        </a:rPr>
                        <a:t>g</a:t>
                      </a:r>
                      <a:r>
                        <a:rPr lang="en-US" sz="700" spc="-5" dirty="0">
                          <a:effectLst/>
                        </a:rPr>
                        <a:t>i</a:t>
                      </a:r>
                      <a:r>
                        <a:rPr lang="en-US" sz="700" dirty="0">
                          <a:effectLst/>
                        </a:rPr>
                        <a:t>o</a:t>
                      </a:r>
                      <a:r>
                        <a:rPr lang="en-US" sz="700" spc="-5" dirty="0">
                          <a:effectLst/>
                        </a:rPr>
                        <a:t>u</a:t>
                      </a:r>
                      <a:r>
                        <a:rPr lang="en-US" sz="700" dirty="0">
                          <a:effectLst/>
                        </a:rPr>
                        <a:t>s e</a:t>
                      </a:r>
                      <a:r>
                        <a:rPr lang="en-US" sz="700" spc="-15" dirty="0">
                          <a:effectLst/>
                        </a:rPr>
                        <a:t>x</a:t>
                      </a:r>
                      <a:r>
                        <a:rPr lang="en-US" sz="700" dirty="0">
                          <a:effectLst/>
                        </a:rPr>
                        <a:t>press</a:t>
                      </a:r>
                      <a:r>
                        <a:rPr lang="en-US" sz="700" spc="-5" dirty="0">
                          <a:effectLst/>
                        </a:rPr>
                        <a:t>i</a:t>
                      </a:r>
                      <a:r>
                        <a:rPr lang="en-US" sz="700" dirty="0">
                          <a:effectLst/>
                        </a:rPr>
                        <a:t>on</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075572071"/>
                  </a:ext>
                </a:extLst>
              </a:tr>
              <a:tr h="748303">
                <a:tc>
                  <a:txBody>
                    <a:bodyPr/>
                    <a:lstStyle/>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100"/>
                        </a:lnSpc>
                        <a:spcBef>
                          <a:spcPts val="40"/>
                        </a:spcBef>
                        <a:spcAft>
                          <a:spcPts val="0"/>
                        </a:spcAft>
                      </a:pPr>
                      <a:r>
                        <a:rPr lang="en-US" sz="700">
                          <a:effectLst/>
                        </a:rPr>
                        <a:t> </a:t>
                      </a:r>
                      <a:endParaRPr lang="en-GB" sz="700">
                        <a:effectLst/>
                      </a:endParaRPr>
                    </a:p>
                    <a:p>
                      <a:pPr marL="64770">
                        <a:lnSpc>
                          <a:spcPct val="115000"/>
                        </a:lnSpc>
                        <a:spcAft>
                          <a:spcPts val="0"/>
                        </a:spcAft>
                      </a:pPr>
                      <a:r>
                        <a:rPr lang="en-US" sz="700" spc="-5">
                          <a:effectLst/>
                        </a:rPr>
                        <a:t>S</a:t>
                      </a:r>
                      <a:r>
                        <a:rPr lang="en-US" sz="700">
                          <a:effectLst/>
                        </a:rPr>
                        <a:t>p</a:t>
                      </a:r>
                      <a:r>
                        <a:rPr lang="en-US" sz="700" spc="-5">
                          <a:effectLst/>
                        </a:rPr>
                        <a:t>e</a:t>
                      </a:r>
                      <a:r>
                        <a:rPr lang="en-US" sz="700">
                          <a:effectLst/>
                        </a:rPr>
                        <a:t>c</a:t>
                      </a:r>
                      <a:r>
                        <a:rPr lang="en-US" sz="700" spc="-5">
                          <a:effectLst/>
                        </a:rPr>
                        <a:t>i</a:t>
                      </a:r>
                      <a:r>
                        <a:rPr lang="en-US" sz="700">
                          <a:effectLst/>
                        </a:rPr>
                        <a:t>al </a:t>
                      </a:r>
                      <a:r>
                        <a:rPr lang="en-US" sz="700" spc="5">
                          <a:effectLst/>
                        </a:rPr>
                        <a:t>t</a:t>
                      </a:r>
                      <a:r>
                        <a:rPr lang="en-US" sz="700" spc="-5">
                          <a:effectLst/>
                        </a:rPr>
                        <a:t>i</a:t>
                      </a:r>
                      <a:r>
                        <a:rPr lang="en-US" sz="700" spc="5">
                          <a:effectLst/>
                        </a:rPr>
                        <a:t>m</a:t>
                      </a:r>
                      <a:r>
                        <a:rPr lang="en-US" sz="700">
                          <a:effectLst/>
                        </a:rPr>
                        <a:t>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000"/>
                        </a:lnSpc>
                        <a:spcAft>
                          <a:spcPts val="0"/>
                        </a:spcAft>
                      </a:pPr>
                      <a:r>
                        <a:rPr lang="en-US" sz="600" dirty="0">
                          <a:solidFill>
                            <a:schemeClr val="tx1"/>
                          </a:solidFill>
                          <a:effectLst/>
                        </a:rPr>
                        <a:t> </a:t>
                      </a:r>
                      <a:endParaRPr lang="en-GB" sz="700" dirty="0">
                        <a:solidFill>
                          <a:schemeClr val="tx1"/>
                        </a:solidFill>
                        <a:effectLst/>
                      </a:endParaRPr>
                    </a:p>
                    <a:p>
                      <a:pPr>
                        <a:lnSpc>
                          <a:spcPts val="1000"/>
                        </a:lnSpc>
                        <a:spcAft>
                          <a:spcPts val="0"/>
                        </a:spcAft>
                      </a:pPr>
                      <a:r>
                        <a:rPr lang="en-US" sz="600" dirty="0">
                          <a:solidFill>
                            <a:schemeClr val="tx1"/>
                          </a:solidFill>
                          <a:effectLst/>
                        </a:rPr>
                        <a:t> </a:t>
                      </a:r>
                      <a:endParaRPr lang="en-GB" sz="700" dirty="0">
                        <a:solidFill>
                          <a:schemeClr val="tx1"/>
                        </a:solidFill>
                        <a:effectLst/>
                      </a:endParaRPr>
                    </a:p>
                    <a:p>
                      <a:pPr>
                        <a:lnSpc>
                          <a:spcPts val="1100"/>
                        </a:lnSpc>
                        <a:spcBef>
                          <a:spcPts val="40"/>
                        </a:spcBef>
                        <a:spcAft>
                          <a:spcPts val="0"/>
                        </a:spcAft>
                      </a:pPr>
                      <a:r>
                        <a:rPr lang="en-US" sz="7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C</a:t>
                      </a:r>
                      <a:r>
                        <a:rPr lang="en-US" sz="700" dirty="0">
                          <a:solidFill>
                            <a:schemeClr val="tx1"/>
                          </a:solidFill>
                          <a:effectLst/>
                        </a:rPr>
                        <a:t>e</a:t>
                      </a:r>
                      <a:r>
                        <a:rPr lang="en-US" sz="700" spc="-5" dirty="0">
                          <a:solidFill>
                            <a:schemeClr val="tx1"/>
                          </a:solidFill>
                          <a:effectLst/>
                        </a:rPr>
                        <a:t>l</a:t>
                      </a:r>
                      <a:r>
                        <a:rPr lang="en-US" sz="700" dirty="0">
                          <a:solidFill>
                            <a:schemeClr val="tx1"/>
                          </a:solidFill>
                          <a:effectLst/>
                        </a:rPr>
                        <a:t>e</a:t>
                      </a:r>
                      <a:r>
                        <a:rPr lang="en-US" sz="700" spc="-5" dirty="0">
                          <a:solidFill>
                            <a:schemeClr val="tx1"/>
                          </a:solidFill>
                          <a:effectLst/>
                        </a:rPr>
                        <a:t>b</a:t>
                      </a:r>
                      <a:r>
                        <a:rPr lang="en-US" sz="700" spc="5" dirty="0">
                          <a:solidFill>
                            <a:schemeClr val="tx1"/>
                          </a:solidFill>
                          <a:effectLst/>
                        </a:rPr>
                        <a:t>r</a:t>
                      </a:r>
                      <a:r>
                        <a:rPr lang="en-US" sz="700" dirty="0">
                          <a:solidFill>
                            <a:schemeClr val="tx1"/>
                          </a:solidFill>
                          <a:effectLst/>
                        </a:rPr>
                        <a:t>ati</a:t>
                      </a:r>
                      <a:r>
                        <a:rPr lang="en-US" sz="700" spc="-5" dirty="0">
                          <a:solidFill>
                            <a:schemeClr val="tx1"/>
                          </a:solidFill>
                          <a:effectLst/>
                        </a:rPr>
                        <a:t>o</a:t>
                      </a:r>
                      <a:r>
                        <a:rPr lang="en-US" sz="700" dirty="0">
                          <a:solidFill>
                            <a:schemeClr val="tx1"/>
                          </a:solidFill>
                          <a:effectLst/>
                        </a:rPr>
                        <a:t>ns</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200"/>
                        </a:lnSpc>
                        <a:spcBef>
                          <a:spcPts val="45"/>
                        </a:spcBef>
                        <a:spcAft>
                          <a:spcPts val="0"/>
                        </a:spcAft>
                      </a:pPr>
                      <a:r>
                        <a:rPr lang="en-US" sz="800" dirty="0">
                          <a:effectLst/>
                        </a:rPr>
                        <a:t> </a:t>
                      </a:r>
                      <a:endParaRPr lang="en-GB" sz="700" dirty="0">
                        <a:effectLst/>
                      </a:endParaRPr>
                    </a:p>
                    <a:p>
                      <a:pPr marL="64770" marR="163830">
                        <a:lnSpc>
                          <a:spcPct val="100000"/>
                        </a:lnSpc>
                        <a:spcAft>
                          <a:spcPts val="0"/>
                        </a:spcAft>
                      </a:pPr>
                      <a:r>
                        <a:rPr lang="en-US" sz="700" spc="25" dirty="0">
                          <a:effectLst/>
                        </a:rPr>
                        <a:t>W</a:t>
                      </a:r>
                      <a:r>
                        <a:rPr lang="en-US" sz="700" spc="-15" dirty="0">
                          <a:effectLst/>
                        </a:rPr>
                        <a:t>o</a:t>
                      </a:r>
                      <a:r>
                        <a:rPr lang="en-US" sz="700" spc="-10" dirty="0">
                          <a:effectLst/>
                        </a:rPr>
                        <a:t>r</a:t>
                      </a:r>
                      <a:r>
                        <a:rPr lang="en-US" sz="700" dirty="0">
                          <a:effectLst/>
                        </a:rPr>
                        <a:t>sh</a:t>
                      </a:r>
                      <a:r>
                        <a:rPr lang="en-US" sz="700" spc="-5" dirty="0">
                          <a:effectLst/>
                        </a:rPr>
                        <a:t>i</a:t>
                      </a:r>
                      <a:r>
                        <a:rPr lang="en-US" sz="700" dirty="0">
                          <a:effectLst/>
                        </a:rPr>
                        <a:t>p, p</a:t>
                      </a:r>
                      <a:r>
                        <a:rPr lang="en-US" sz="700" spc="-5" dirty="0">
                          <a:effectLst/>
                        </a:rPr>
                        <a:t>il</a:t>
                      </a:r>
                      <a:r>
                        <a:rPr lang="en-US" sz="700" dirty="0">
                          <a:effectLst/>
                        </a:rPr>
                        <a:t>grim</a:t>
                      </a:r>
                      <a:r>
                        <a:rPr lang="en-US" sz="700" spc="-10" dirty="0">
                          <a:effectLst/>
                        </a:rPr>
                        <a:t>a</a:t>
                      </a:r>
                      <a:r>
                        <a:rPr lang="en-US" sz="700" spc="10" dirty="0">
                          <a:effectLst/>
                        </a:rPr>
                        <a:t>g</a:t>
                      </a:r>
                      <a:r>
                        <a:rPr lang="en-US" sz="700" dirty="0">
                          <a:effectLst/>
                        </a:rPr>
                        <a:t>e a</a:t>
                      </a:r>
                      <a:r>
                        <a:rPr lang="en-US" sz="700" spc="-10" dirty="0">
                          <a:effectLst/>
                        </a:rPr>
                        <a:t>n</a:t>
                      </a:r>
                      <a:r>
                        <a:rPr lang="en-US" sz="700" dirty="0">
                          <a:effectLst/>
                        </a:rPr>
                        <a:t>d sp</a:t>
                      </a:r>
                      <a:r>
                        <a:rPr lang="en-US" sz="700" spc="-5" dirty="0">
                          <a:effectLst/>
                        </a:rPr>
                        <a:t>e</a:t>
                      </a:r>
                      <a:r>
                        <a:rPr lang="en-US" sz="700" dirty="0">
                          <a:effectLst/>
                        </a:rPr>
                        <a:t>c</a:t>
                      </a:r>
                      <a:r>
                        <a:rPr lang="en-US" sz="700" spc="-5" dirty="0">
                          <a:effectLst/>
                        </a:rPr>
                        <a:t>i</a:t>
                      </a:r>
                      <a:r>
                        <a:rPr lang="en-US" sz="700" dirty="0">
                          <a:effectLst/>
                        </a:rPr>
                        <a:t>al p</a:t>
                      </a:r>
                      <a:r>
                        <a:rPr lang="en-US" sz="700" spc="-5" dirty="0">
                          <a:effectLst/>
                        </a:rPr>
                        <a:t>l</a:t>
                      </a:r>
                      <a:r>
                        <a:rPr lang="en-US" sz="700" dirty="0">
                          <a:effectLst/>
                        </a:rPr>
                        <a:t>ac</a:t>
                      </a:r>
                      <a:r>
                        <a:rPr lang="en-US" sz="700" spc="-5" dirty="0">
                          <a:effectLst/>
                        </a:rPr>
                        <a:t>e</a:t>
                      </a:r>
                      <a:r>
                        <a:rPr lang="en-US" sz="700" dirty="0">
                          <a:effectLst/>
                        </a:rPr>
                        <a:t>s</a:t>
                      </a:r>
                      <a:endParaRPr lang="en-GB" sz="700" dirty="0">
                        <a:effectLst/>
                      </a:endParaRPr>
                    </a:p>
                    <a:p>
                      <a:pPr>
                        <a:lnSpc>
                          <a:spcPts val="1200"/>
                        </a:lnSpc>
                        <a:spcBef>
                          <a:spcPts val="45"/>
                        </a:spcBef>
                        <a:spcAft>
                          <a:spcPts val="0"/>
                        </a:spcAft>
                      </a:pPr>
                      <a:r>
                        <a:rPr lang="en-US" sz="800" dirty="0">
                          <a:effectLst/>
                        </a:rPr>
                        <a:t> </a:t>
                      </a:r>
                      <a:endParaRPr lang="en-GB" sz="700" dirty="0">
                        <a:effectLst/>
                      </a:endParaRPr>
                    </a:p>
                    <a:p>
                      <a:pPr marL="64770">
                        <a:lnSpc>
                          <a:spcPct val="115000"/>
                        </a:lnSpc>
                        <a:spcAft>
                          <a:spcPts val="0"/>
                        </a:spcAft>
                      </a:pPr>
                      <a:r>
                        <a:rPr lang="en-US" sz="700" dirty="0">
                          <a:effectLst/>
                        </a:rPr>
                        <a:t>Jo</a:t>
                      </a:r>
                      <a:r>
                        <a:rPr lang="en-US" sz="700" spc="-5" dirty="0">
                          <a:effectLst/>
                        </a:rPr>
                        <a:t>u</a:t>
                      </a:r>
                      <a:r>
                        <a:rPr lang="en-US" sz="700" spc="5" dirty="0">
                          <a:effectLst/>
                        </a:rPr>
                        <a:t>r</a:t>
                      </a:r>
                      <a:r>
                        <a:rPr lang="en-US" sz="700" dirty="0">
                          <a:effectLst/>
                        </a:rPr>
                        <a:t>n</a:t>
                      </a:r>
                      <a:r>
                        <a:rPr lang="en-US" sz="700" spc="-5" dirty="0">
                          <a:effectLst/>
                        </a:rPr>
                        <a:t>e</a:t>
                      </a:r>
                      <a:r>
                        <a:rPr lang="en-US" sz="700" dirty="0">
                          <a:effectLst/>
                        </a:rPr>
                        <a:t>y</a:t>
                      </a:r>
                      <a:r>
                        <a:rPr lang="en-US" sz="700" spc="-5" dirty="0">
                          <a:effectLst/>
                        </a:rPr>
                        <a:t> </a:t>
                      </a:r>
                      <a:r>
                        <a:rPr lang="en-US" sz="700" spc="-15" dirty="0">
                          <a:effectLst/>
                        </a:rPr>
                        <a:t>o</a:t>
                      </a:r>
                      <a:r>
                        <a:rPr lang="en-US" sz="700" dirty="0">
                          <a:effectLst/>
                        </a:rPr>
                        <a:t>f</a:t>
                      </a:r>
                      <a:r>
                        <a:rPr lang="en-US" sz="700" spc="20" dirty="0">
                          <a:effectLst/>
                        </a:rPr>
                        <a:t> </a:t>
                      </a:r>
                      <a:r>
                        <a:rPr lang="en-US" sz="700" spc="-5" dirty="0">
                          <a:effectLst/>
                        </a:rPr>
                        <a:t>l</a:t>
                      </a:r>
                      <a:r>
                        <a:rPr lang="en-US" sz="700" spc="-15" dirty="0">
                          <a:effectLst/>
                        </a:rPr>
                        <a:t>i</a:t>
                      </a:r>
                      <a:r>
                        <a:rPr lang="en-US" sz="700" spc="15" dirty="0">
                          <a:effectLst/>
                        </a:rPr>
                        <a:t>f</a:t>
                      </a:r>
                      <a:r>
                        <a:rPr lang="en-US" sz="700" dirty="0">
                          <a:effectLst/>
                        </a:rPr>
                        <a:t>e</a:t>
                      </a:r>
                      <a:r>
                        <a:rPr lang="en-US" sz="700" spc="-10" dirty="0">
                          <a:effectLst/>
                        </a:rPr>
                        <a:t> </a:t>
                      </a:r>
                      <a:r>
                        <a:rPr lang="en-US" sz="700" dirty="0">
                          <a:effectLst/>
                        </a:rPr>
                        <a:t>a</a:t>
                      </a:r>
                      <a:r>
                        <a:rPr lang="en-US" sz="700" spc="-5" dirty="0">
                          <a:effectLst/>
                        </a:rPr>
                        <a:t>n</a:t>
                      </a:r>
                      <a:r>
                        <a:rPr lang="en-US" sz="700" dirty="0">
                          <a:effectLst/>
                        </a:rPr>
                        <a:t>d de</a:t>
                      </a:r>
                      <a:r>
                        <a:rPr lang="en-US" sz="700" spc="-15" dirty="0">
                          <a:effectLst/>
                        </a:rPr>
                        <a:t>a</a:t>
                      </a:r>
                      <a:r>
                        <a:rPr lang="en-US" sz="700" spc="5" dirty="0">
                          <a:effectLst/>
                        </a:rPr>
                        <a:t>t</a:t>
                      </a:r>
                      <a:r>
                        <a:rPr lang="en-US" sz="700" dirty="0">
                          <a:effectLst/>
                        </a:rPr>
                        <a:t>h</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732179980"/>
                  </a:ext>
                </a:extLst>
              </a:tr>
              <a:tr h="443117">
                <a:tc rowSpan="2">
                  <a:txBody>
                    <a:bodyPr/>
                    <a:lstStyle/>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100"/>
                        </a:lnSpc>
                        <a:spcBef>
                          <a:spcPts val="95"/>
                        </a:spcBef>
                        <a:spcAft>
                          <a:spcPts val="0"/>
                        </a:spcAft>
                      </a:pPr>
                      <a:r>
                        <a:rPr lang="en-US" sz="700">
                          <a:effectLst/>
                        </a:rPr>
                        <a:t> </a:t>
                      </a:r>
                      <a:endParaRPr lang="en-GB" sz="700">
                        <a:effectLst/>
                      </a:endParaRPr>
                    </a:p>
                    <a:p>
                      <a:pPr marL="64770">
                        <a:lnSpc>
                          <a:spcPct val="115000"/>
                        </a:lnSpc>
                        <a:spcAft>
                          <a:spcPts val="0"/>
                        </a:spcAft>
                      </a:pPr>
                      <a:r>
                        <a:rPr lang="en-US" sz="700" spc="-5">
                          <a:effectLst/>
                        </a:rPr>
                        <a:t>B</a:t>
                      </a:r>
                      <a:r>
                        <a:rPr lang="en-US" sz="700">
                          <a:effectLst/>
                        </a:rPr>
                        <a:t>e</a:t>
                      </a:r>
                      <a:r>
                        <a:rPr lang="en-US" sz="700" spc="-5">
                          <a:effectLst/>
                        </a:rPr>
                        <a:t>i</a:t>
                      </a:r>
                      <a:r>
                        <a:rPr lang="en-US" sz="700">
                          <a:effectLst/>
                        </a:rPr>
                        <a:t>ng</a:t>
                      </a:r>
                      <a:r>
                        <a:rPr lang="en-US" sz="700" spc="15">
                          <a:effectLst/>
                        </a:rPr>
                        <a:t> </a:t>
                      </a:r>
                      <a:r>
                        <a:rPr lang="en-US" sz="700">
                          <a:effectLst/>
                        </a:rPr>
                        <a:t>sp</a:t>
                      </a:r>
                      <a:r>
                        <a:rPr lang="en-US" sz="700" spc="-5">
                          <a:effectLst/>
                        </a:rPr>
                        <a:t>e</a:t>
                      </a:r>
                      <a:r>
                        <a:rPr lang="en-US" sz="700">
                          <a:effectLst/>
                        </a:rPr>
                        <a:t>c</a:t>
                      </a:r>
                      <a:r>
                        <a:rPr lang="en-US" sz="700" spc="-5">
                          <a:effectLst/>
                        </a:rPr>
                        <a:t>i</a:t>
                      </a:r>
                      <a:r>
                        <a:rPr lang="en-US" sz="700">
                          <a:effectLst/>
                        </a:rPr>
                        <a:t>al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750"/>
                        </a:lnSpc>
                        <a:spcBef>
                          <a:spcPts val="10"/>
                        </a:spcBef>
                        <a:spcAft>
                          <a:spcPts val="0"/>
                        </a:spcAft>
                      </a:pPr>
                      <a:r>
                        <a:rPr lang="en-US" sz="500">
                          <a:solidFill>
                            <a:schemeClr val="tx1"/>
                          </a:solidFill>
                          <a:effectLst/>
                        </a:rPr>
                        <a:t> </a:t>
                      </a:r>
                      <a:endParaRPr lang="en-GB" sz="700">
                        <a:solidFill>
                          <a:schemeClr val="tx1"/>
                        </a:solidFill>
                        <a:effectLst/>
                      </a:endParaRPr>
                    </a:p>
                    <a:p>
                      <a:pPr>
                        <a:lnSpc>
                          <a:spcPts val="1000"/>
                        </a:lnSpc>
                        <a:spcAft>
                          <a:spcPts val="0"/>
                        </a:spcAft>
                      </a:pPr>
                      <a:r>
                        <a:rPr lang="en-US" sz="600">
                          <a:solidFill>
                            <a:schemeClr val="tx1"/>
                          </a:solidFill>
                          <a:effectLst/>
                        </a:rPr>
                        <a:t> </a:t>
                      </a:r>
                      <a:endParaRPr lang="en-GB" sz="700">
                        <a:solidFill>
                          <a:schemeClr val="tx1"/>
                        </a:solidFill>
                        <a:effectLst/>
                      </a:endParaRPr>
                    </a:p>
                    <a:p>
                      <a:pPr marL="66675">
                        <a:lnSpc>
                          <a:spcPct val="115000"/>
                        </a:lnSpc>
                        <a:spcAft>
                          <a:spcPts val="0"/>
                        </a:spcAft>
                      </a:pPr>
                      <a:r>
                        <a:rPr lang="en-US" sz="700" spc="-10">
                          <a:solidFill>
                            <a:schemeClr val="tx1"/>
                          </a:solidFill>
                          <a:effectLst/>
                        </a:rPr>
                        <a:t>My</a:t>
                      </a:r>
                      <a:r>
                        <a:rPr lang="en-US" sz="700">
                          <a:solidFill>
                            <a:schemeClr val="tx1"/>
                          </a:solidFill>
                          <a:effectLst/>
                        </a:rPr>
                        <a:t>se</a:t>
                      </a:r>
                      <a:r>
                        <a:rPr lang="en-US" sz="700" spc="-5">
                          <a:solidFill>
                            <a:schemeClr val="tx1"/>
                          </a:solidFill>
                          <a:effectLst/>
                        </a:rPr>
                        <a:t>l</a:t>
                      </a:r>
                      <a:r>
                        <a:rPr lang="en-US" sz="700">
                          <a:solidFill>
                            <a:schemeClr val="tx1"/>
                          </a:solidFill>
                          <a:effectLst/>
                        </a:rPr>
                        <a:t>f</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750"/>
                        </a:lnSpc>
                        <a:spcBef>
                          <a:spcPts val="10"/>
                        </a:spcBef>
                        <a:spcAft>
                          <a:spcPts val="0"/>
                        </a:spcAft>
                      </a:pPr>
                      <a:r>
                        <a:rPr lang="en-US" sz="500">
                          <a:effectLst/>
                        </a:rPr>
                        <a:t> </a:t>
                      </a:r>
                      <a:endParaRPr lang="en-GB" sz="700">
                        <a:effectLst/>
                      </a:endParaRPr>
                    </a:p>
                    <a:p>
                      <a:pPr>
                        <a:lnSpc>
                          <a:spcPts val="1000"/>
                        </a:lnSpc>
                        <a:spcAft>
                          <a:spcPts val="0"/>
                        </a:spcAft>
                      </a:pPr>
                      <a:r>
                        <a:rPr lang="en-US" sz="600">
                          <a:effectLst/>
                        </a:rPr>
                        <a:t> </a:t>
                      </a:r>
                      <a:endParaRPr lang="en-GB" sz="700">
                        <a:effectLst/>
                      </a:endParaRPr>
                    </a:p>
                    <a:p>
                      <a:pPr marL="64770">
                        <a:lnSpc>
                          <a:spcPct val="115000"/>
                        </a:lnSpc>
                        <a:spcAft>
                          <a:spcPts val="0"/>
                        </a:spcAft>
                      </a:pPr>
                      <a:r>
                        <a:rPr lang="en-US" sz="700" spc="-5">
                          <a:effectLst/>
                        </a:rPr>
                        <a:t>R</a:t>
                      </a:r>
                      <a:r>
                        <a:rPr lang="en-US" sz="700">
                          <a:effectLst/>
                        </a:rPr>
                        <a:t>e</a:t>
                      </a:r>
                      <a:r>
                        <a:rPr lang="en-US" sz="700" spc="-5">
                          <a:effectLst/>
                        </a:rPr>
                        <a:t>li</a:t>
                      </a:r>
                      <a:r>
                        <a:rPr lang="en-US" sz="700" spc="10">
                          <a:effectLst/>
                        </a:rPr>
                        <a:t>g</a:t>
                      </a:r>
                      <a:r>
                        <a:rPr lang="en-US" sz="700" spc="-5">
                          <a:effectLst/>
                        </a:rPr>
                        <a:t>i</a:t>
                      </a:r>
                      <a:r>
                        <a:rPr lang="en-US" sz="700">
                          <a:effectLst/>
                        </a:rPr>
                        <a:t>on a</a:t>
                      </a:r>
                      <a:r>
                        <a:rPr lang="en-US" sz="700" spc="-5">
                          <a:effectLst/>
                        </a:rPr>
                        <a:t>n</a:t>
                      </a:r>
                      <a:r>
                        <a:rPr lang="en-US" sz="700">
                          <a:effectLst/>
                        </a:rPr>
                        <a:t>d </a:t>
                      </a:r>
                      <a:r>
                        <a:rPr lang="en-US" sz="700" spc="10">
                          <a:effectLst/>
                        </a:rPr>
                        <a:t>t</a:t>
                      </a:r>
                      <a:r>
                        <a:rPr lang="en-US" sz="700">
                          <a:effectLst/>
                        </a:rPr>
                        <a:t>he</a:t>
                      </a:r>
                      <a:r>
                        <a:rPr lang="en-US" sz="700" spc="-10">
                          <a:effectLst/>
                        </a:rPr>
                        <a:t> </a:t>
                      </a:r>
                      <a:r>
                        <a:rPr lang="en-US" sz="700" spc="-5">
                          <a:effectLst/>
                        </a:rPr>
                        <a:t>i</a:t>
                      </a:r>
                      <a:r>
                        <a:rPr lang="en-US" sz="700">
                          <a:effectLst/>
                        </a:rPr>
                        <a:t>n</a:t>
                      </a:r>
                      <a:r>
                        <a:rPr lang="en-US" sz="700" spc="-5">
                          <a:effectLst/>
                        </a:rPr>
                        <a:t>di</a:t>
                      </a:r>
                      <a:r>
                        <a:rPr lang="en-US" sz="700" spc="-10">
                          <a:effectLst/>
                        </a:rPr>
                        <a:t>v</a:t>
                      </a:r>
                      <a:r>
                        <a:rPr lang="en-US" sz="700" spc="-5">
                          <a:effectLst/>
                        </a:rPr>
                        <a:t>i</a:t>
                      </a:r>
                      <a:r>
                        <a:rPr lang="en-US" sz="700">
                          <a:effectLst/>
                        </a:rPr>
                        <a:t>d</a:t>
                      </a:r>
                      <a:r>
                        <a:rPr lang="en-US" sz="700" spc="10">
                          <a:effectLst/>
                        </a:rPr>
                        <a:t>u</a:t>
                      </a:r>
                      <a:r>
                        <a:rPr lang="en-US" sz="700">
                          <a:effectLst/>
                        </a:rPr>
                        <a:t>al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162246934"/>
                  </a:ext>
                </a:extLst>
              </a:tr>
              <a:tr h="522514">
                <a:tc vMerge="1">
                  <a:txBody>
                    <a:bodyPr/>
                    <a:lstStyle/>
                    <a:p>
                      <a:endParaRPr lang="en-GB"/>
                    </a:p>
                  </a:txBody>
                  <a:tcPr/>
                </a:tc>
                <a:tc>
                  <a:txBody>
                    <a:bodyPr/>
                    <a:lstStyle/>
                    <a:p>
                      <a:pPr>
                        <a:lnSpc>
                          <a:spcPts val="750"/>
                        </a:lnSpc>
                        <a:spcBef>
                          <a:spcPts val="10"/>
                        </a:spcBef>
                        <a:spcAft>
                          <a:spcPts val="0"/>
                        </a:spcAft>
                      </a:pPr>
                      <a:r>
                        <a:rPr lang="en-US" sz="500" dirty="0">
                          <a:solidFill>
                            <a:schemeClr val="tx1"/>
                          </a:solidFill>
                          <a:effectLst/>
                        </a:rPr>
                        <a:t> </a:t>
                      </a:r>
                      <a:endParaRPr lang="en-GB" sz="700" dirty="0">
                        <a:solidFill>
                          <a:schemeClr val="tx1"/>
                        </a:solidFill>
                        <a:effectLst/>
                      </a:endParaRPr>
                    </a:p>
                    <a:p>
                      <a:pPr>
                        <a:lnSpc>
                          <a:spcPts val="1000"/>
                        </a:lnSpc>
                        <a:spcAft>
                          <a:spcPts val="0"/>
                        </a:spcAft>
                      </a:pPr>
                      <a:r>
                        <a:rPr lang="en-US" sz="6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B</a:t>
                      </a:r>
                      <a:r>
                        <a:rPr lang="en-US" sz="700" dirty="0">
                          <a:solidFill>
                            <a:schemeClr val="tx1"/>
                          </a:solidFill>
                          <a:effectLst/>
                        </a:rPr>
                        <a:t>e</a:t>
                      </a:r>
                      <a:r>
                        <a:rPr lang="en-US" sz="700" spc="-5" dirty="0">
                          <a:solidFill>
                            <a:schemeClr val="tx1"/>
                          </a:solidFill>
                          <a:effectLst/>
                        </a:rPr>
                        <a:t>l</a:t>
                      </a:r>
                      <a:r>
                        <a:rPr lang="en-US" sz="700" dirty="0">
                          <a:solidFill>
                            <a:schemeClr val="tx1"/>
                          </a:solidFill>
                          <a:effectLst/>
                        </a:rPr>
                        <a:t>o</a:t>
                      </a:r>
                      <a:r>
                        <a:rPr lang="en-US" sz="700" spc="-5" dirty="0">
                          <a:solidFill>
                            <a:schemeClr val="tx1"/>
                          </a:solidFill>
                          <a:effectLst/>
                        </a:rPr>
                        <a:t>n</a:t>
                      </a:r>
                      <a:r>
                        <a:rPr lang="en-US" sz="700" spc="10" dirty="0">
                          <a:solidFill>
                            <a:schemeClr val="tx1"/>
                          </a:solidFill>
                          <a:effectLst/>
                        </a:rPr>
                        <a:t>g</a:t>
                      </a:r>
                      <a:r>
                        <a:rPr lang="en-US" sz="700" spc="-5" dirty="0">
                          <a:solidFill>
                            <a:schemeClr val="tx1"/>
                          </a:solidFill>
                          <a:effectLst/>
                        </a:rPr>
                        <a:t>i</a:t>
                      </a:r>
                      <a:r>
                        <a:rPr lang="en-US" sz="700" dirty="0">
                          <a:solidFill>
                            <a:schemeClr val="tx1"/>
                          </a:solidFill>
                          <a:effectLst/>
                        </a:rPr>
                        <a:t>ng</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100"/>
                        </a:lnSpc>
                        <a:spcBef>
                          <a:spcPts val="60"/>
                        </a:spcBef>
                        <a:spcAft>
                          <a:spcPts val="0"/>
                        </a:spcAft>
                      </a:pPr>
                      <a:r>
                        <a:rPr lang="en-US" sz="700" dirty="0">
                          <a:effectLst/>
                        </a:rPr>
                        <a:t> </a:t>
                      </a:r>
                      <a:endParaRPr lang="en-GB" sz="700" dirty="0">
                        <a:effectLst/>
                      </a:endParaRPr>
                    </a:p>
                    <a:p>
                      <a:pPr marL="64770" marR="452755">
                        <a:lnSpc>
                          <a:spcPts val="1260"/>
                        </a:lnSpc>
                        <a:spcAft>
                          <a:spcPts val="0"/>
                        </a:spcAft>
                      </a:pPr>
                      <a:r>
                        <a:rPr lang="en-US" sz="700" spc="-5" dirty="0">
                          <a:effectLst/>
                        </a:rPr>
                        <a:t>R</a:t>
                      </a:r>
                      <a:r>
                        <a:rPr lang="en-US" sz="700" dirty="0">
                          <a:effectLst/>
                        </a:rPr>
                        <a:t>e</a:t>
                      </a:r>
                      <a:r>
                        <a:rPr lang="en-US" sz="700" spc="-5" dirty="0">
                          <a:effectLst/>
                        </a:rPr>
                        <a:t>li</a:t>
                      </a:r>
                      <a:r>
                        <a:rPr lang="en-US" sz="700" spc="10" dirty="0">
                          <a:effectLst/>
                        </a:rPr>
                        <a:t>g</a:t>
                      </a:r>
                      <a:r>
                        <a:rPr lang="en-US" sz="700" spc="-5" dirty="0">
                          <a:effectLst/>
                        </a:rPr>
                        <a:t>i</a:t>
                      </a:r>
                      <a:r>
                        <a:rPr lang="en-US" sz="700" dirty="0">
                          <a:effectLst/>
                        </a:rPr>
                        <a:t>o</a:t>
                      </a:r>
                      <a:r>
                        <a:rPr lang="en-US" sz="700" spc="-5" dirty="0">
                          <a:effectLst/>
                        </a:rPr>
                        <a:t>n</a:t>
                      </a:r>
                      <a:r>
                        <a:rPr lang="en-US" sz="700" dirty="0">
                          <a:effectLst/>
                        </a:rPr>
                        <a:t>, </a:t>
                      </a:r>
                      <a:r>
                        <a:rPr lang="en-US" sz="700" spc="15" dirty="0">
                          <a:effectLst/>
                        </a:rPr>
                        <a:t>f</a:t>
                      </a:r>
                      <a:r>
                        <a:rPr lang="en-US" sz="700" spc="-15" dirty="0">
                          <a:effectLst/>
                        </a:rPr>
                        <a:t>a</a:t>
                      </a:r>
                      <a:r>
                        <a:rPr lang="en-US" sz="700" spc="5" dirty="0">
                          <a:effectLst/>
                        </a:rPr>
                        <a:t>m</a:t>
                      </a:r>
                      <a:r>
                        <a:rPr lang="en-US" sz="700" spc="-5" dirty="0">
                          <a:effectLst/>
                        </a:rPr>
                        <a:t>il</a:t>
                      </a:r>
                      <a:r>
                        <a:rPr lang="en-US" sz="700" dirty="0">
                          <a:effectLst/>
                        </a:rPr>
                        <a:t>y</a:t>
                      </a:r>
                      <a:r>
                        <a:rPr lang="en-US" sz="700" spc="-5" dirty="0">
                          <a:effectLst/>
                        </a:rPr>
                        <a:t> </a:t>
                      </a:r>
                      <a:r>
                        <a:rPr lang="en-US" sz="700" dirty="0">
                          <a:effectLst/>
                        </a:rPr>
                        <a:t>a</a:t>
                      </a:r>
                      <a:r>
                        <a:rPr lang="en-US" sz="700" spc="-5" dirty="0">
                          <a:effectLst/>
                        </a:rPr>
                        <a:t>n</a:t>
                      </a:r>
                      <a:r>
                        <a:rPr lang="en-US" sz="700" dirty="0">
                          <a:effectLst/>
                        </a:rPr>
                        <a:t>d com</a:t>
                      </a:r>
                      <a:r>
                        <a:rPr lang="en-US" sz="700" spc="5" dirty="0">
                          <a:effectLst/>
                        </a:rPr>
                        <a:t>m</a:t>
                      </a:r>
                      <a:r>
                        <a:rPr lang="en-US" sz="700" dirty="0">
                          <a:effectLst/>
                        </a:rPr>
                        <a:t>u</a:t>
                      </a:r>
                      <a:r>
                        <a:rPr lang="en-US" sz="700" spc="-5" dirty="0">
                          <a:effectLst/>
                        </a:rPr>
                        <a:t>n</a:t>
                      </a:r>
                      <a:r>
                        <a:rPr lang="en-US" sz="700" spc="-15" dirty="0">
                          <a:effectLst/>
                        </a:rPr>
                        <a:t>i</a:t>
                      </a:r>
                      <a:r>
                        <a:rPr lang="en-US" sz="700" spc="5" dirty="0">
                          <a:effectLst/>
                        </a:rPr>
                        <a:t>t</a:t>
                      </a:r>
                      <a:r>
                        <a:rPr lang="en-US" sz="700" dirty="0">
                          <a:effectLst/>
                        </a:rPr>
                        <a:t>y</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707585481"/>
                  </a:ext>
                </a:extLst>
              </a:tr>
              <a:tr h="506352">
                <a:tc gridSpan="2">
                  <a:txBody>
                    <a:bodyPr/>
                    <a:lstStyle/>
                    <a:p>
                      <a:pPr>
                        <a:lnSpc>
                          <a:spcPct val="115000"/>
                        </a:lnSpc>
                        <a:spcAft>
                          <a:spcPts val="1000"/>
                        </a:spcAft>
                      </a:pPr>
                      <a:r>
                        <a:rPr lang="en-US"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hMerge="1">
                  <a:txBody>
                    <a:bodyPr/>
                    <a:lstStyle/>
                    <a:p>
                      <a:endParaRPr lang="en-GB"/>
                    </a:p>
                  </a:txBody>
                  <a:tcPr/>
                </a:tc>
                <a:tc>
                  <a:txBody>
                    <a:bodyPr/>
                    <a:lstStyle/>
                    <a:p>
                      <a:pPr>
                        <a:lnSpc>
                          <a:spcPts val="850"/>
                        </a:lnSpc>
                        <a:spcBef>
                          <a:spcPts val="45"/>
                        </a:spcBef>
                        <a:spcAft>
                          <a:spcPts val="0"/>
                        </a:spcAft>
                      </a:pPr>
                      <a:r>
                        <a:rPr lang="en-US" sz="500" dirty="0">
                          <a:effectLst/>
                        </a:rPr>
                        <a:t> </a:t>
                      </a:r>
                      <a:endParaRPr lang="en-GB" sz="700" dirty="0">
                        <a:effectLst/>
                      </a:endParaRPr>
                    </a:p>
                    <a:p>
                      <a:pPr>
                        <a:lnSpc>
                          <a:spcPts val="1000"/>
                        </a:lnSpc>
                        <a:spcAft>
                          <a:spcPts val="0"/>
                        </a:spcAft>
                      </a:pPr>
                      <a:r>
                        <a:rPr lang="en-US" sz="600" dirty="0">
                          <a:effectLst/>
                        </a:rPr>
                        <a:t> </a:t>
                      </a:r>
                      <a:endParaRPr lang="en-GB" sz="700" dirty="0">
                        <a:effectLst/>
                      </a:endParaRPr>
                    </a:p>
                    <a:p>
                      <a:pPr marL="64770" marR="310515">
                        <a:lnSpc>
                          <a:spcPts val="1260"/>
                        </a:lnSpc>
                        <a:spcAft>
                          <a:spcPts val="0"/>
                        </a:spcAft>
                      </a:pPr>
                      <a:r>
                        <a:rPr lang="en-US" sz="700" spc="-5" dirty="0">
                          <a:effectLst/>
                        </a:rPr>
                        <a:t>B</a:t>
                      </a:r>
                      <a:r>
                        <a:rPr lang="en-US" sz="700" dirty="0">
                          <a:effectLst/>
                        </a:rPr>
                        <a:t>e</a:t>
                      </a:r>
                      <a:r>
                        <a:rPr lang="en-US" sz="700" spc="-5" dirty="0">
                          <a:effectLst/>
                        </a:rPr>
                        <a:t>li</a:t>
                      </a:r>
                      <a:r>
                        <a:rPr lang="en-US" sz="700" dirty="0">
                          <a:effectLst/>
                        </a:rPr>
                        <a:t>e</a:t>
                      </a:r>
                      <a:r>
                        <a:rPr lang="en-US" sz="700" spc="15" dirty="0">
                          <a:effectLst/>
                        </a:rPr>
                        <a:t>f</a:t>
                      </a:r>
                      <a:r>
                        <a:rPr lang="en-US" sz="700" dirty="0">
                          <a:effectLst/>
                        </a:rPr>
                        <a:t>s</a:t>
                      </a:r>
                      <a:r>
                        <a:rPr lang="en-US" sz="700" spc="5" dirty="0">
                          <a:effectLst/>
                        </a:rPr>
                        <a:t> </a:t>
                      </a:r>
                      <a:r>
                        <a:rPr lang="en-US" sz="700" spc="-5" dirty="0">
                          <a:effectLst/>
                        </a:rPr>
                        <a:t>i</a:t>
                      </a:r>
                      <a:r>
                        <a:rPr lang="en-US" sz="700" dirty="0">
                          <a:effectLst/>
                        </a:rPr>
                        <a:t>n</a:t>
                      </a:r>
                      <a:r>
                        <a:rPr lang="en-US" sz="700" spc="-10" dirty="0">
                          <a:effectLst/>
                        </a:rPr>
                        <a:t> </a:t>
                      </a:r>
                      <a:r>
                        <a:rPr lang="en-US" sz="700" dirty="0">
                          <a:effectLst/>
                        </a:rPr>
                        <a:t>acti</a:t>
                      </a:r>
                      <a:r>
                        <a:rPr lang="en-US" sz="700" spc="-5" dirty="0">
                          <a:effectLst/>
                        </a:rPr>
                        <a:t>o</a:t>
                      </a:r>
                      <a:r>
                        <a:rPr lang="en-US" sz="700" dirty="0">
                          <a:effectLst/>
                        </a:rPr>
                        <a:t>n in</a:t>
                      </a:r>
                      <a:r>
                        <a:rPr lang="en-US" sz="700" spc="-10" dirty="0">
                          <a:effectLst/>
                        </a:rPr>
                        <a:t> </a:t>
                      </a:r>
                      <a:r>
                        <a:rPr lang="en-US" sz="700" spc="5" dirty="0">
                          <a:effectLst/>
                        </a:rPr>
                        <a:t>t</a:t>
                      </a:r>
                      <a:r>
                        <a:rPr lang="en-US" sz="700" dirty="0">
                          <a:effectLst/>
                        </a:rPr>
                        <a:t>he </a:t>
                      </a:r>
                      <a:r>
                        <a:rPr lang="en-US" sz="700" spc="-15" dirty="0">
                          <a:effectLst/>
                        </a:rPr>
                        <a:t>w</a:t>
                      </a:r>
                      <a:r>
                        <a:rPr lang="en-US" sz="700" dirty="0">
                          <a:effectLst/>
                        </a:rPr>
                        <a:t>orld</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720448541"/>
                  </a:ext>
                </a:extLst>
              </a:tr>
            </a:tbl>
          </a:graphicData>
        </a:graphic>
      </p:graphicFrame>
    </p:spTree>
    <p:extLst>
      <p:ext uri="{BB962C8B-B14F-4D97-AF65-F5344CB8AC3E}">
        <p14:creationId xmlns:p14="http://schemas.microsoft.com/office/powerpoint/2010/main" val="142853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B152-799C-AD92-1819-7EF7AE8539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DBEE4F-6269-F861-663B-E994D1B0869B}"/>
              </a:ext>
            </a:extLst>
          </p:cNvPr>
          <p:cNvSpPr>
            <a:spLocks noGrp="1"/>
          </p:cNvSpPr>
          <p:nvPr>
            <p:ph idx="1"/>
          </p:nvPr>
        </p:nvSpPr>
        <p:spPr>
          <a:xfrm>
            <a:off x="684212" y="685800"/>
            <a:ext cx="11139054" cy="941340"/>
          </a:xfrm>
        </p:spPr>
        <p:txBody>
          <a:bodyPr/>
          <a:lstStyle/>
          <a:p>
            <a:pPr marL="0" indent="0">
              <a:buNone/>
            </a:pPr>
            <a:r>
              <a:rPr lang="en-US" dirty="0"/>
              <a:t>For Early Years, the overarching theme is 'SPECIAL'. The curriculum is divided up into Being Special, Special People, Special Times and Special </a:t>
            </a:r>
            <a:r>
              <a:rPr lang="en-US" dirty="0" smtClean="0"/>
              <a:t>Places.</a:t>
            </a:r>
            <a:endParaRPr lang="en-US" dirty="0"/>
          </a:p>
        </p:txBody>
      </p:sp>
      <p:pic>
        <p:nvPicPr>
          <p:cNvPr id="4" name="Picture 4" descr="A screenshot of a web page&#10;&#10;Description automatically generated">
            <a:extLst>
              <a:ext uri="{FF2B5EF4-FFF2-40B4-BE49-F238E27FC236}">
                <a16:creationId xmlns:a16="http://schemas.microsoft.com/office/drawing/2014/main" id="{94C7728B-C064-4DCB-3F28-579123B39E1B}"/>
              </a:ext>
            </a:extLst>
          </p:cNvPr>
          <p:cNvPicPr>
            <a:picLocks noChangeAspect="1"/>
          </p:cNvPicPr>
          <p:nvPr/>
        </p:nvPicPr>
        <p:blipFill>
          <a:blip r:embed="rId2"/>
          <a:stretch>
            <a:fillRect/>
          </a:stretch>
        </p:blipFill>
        <p:spPr>
          <a:xfrm>
            <a:off x="1856509" y="1613060"/>
            <a:ext cx="8478981" cy="4906498"/>
          </a:xfrm>
          <a:prstGeom prst="rect">
            <a:avLst/>
          </a:prstGeom>
        </p:spPr>
      </p:pic>
    </p:spTree>
    <p:extLst>
      <p:ext uri="{BB962C8B-B14F-4D97-AF65-F5344CB8AC3E}">
        <p14:creationId xmlns:p14="http://schemas.microsoft.com/office/powerpoint/2010/main" val="370691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419217" cy="1129937"/>
          </a:xfrm>
        </p:spPr>
        <p:txBody>
          <a:bodyPr/>
          <a:lstStyle/>
          <a:p>
            <a:pPr marL="0" indent="0">
              <a:buNone/>
            </a:pPr>
            <a:r>
              <a:rPr lang="en-GB" dirty="0" smtClean="0"/>
              <a:t>The SPECIAL themes for EYFS are mapped out across the year and enquiry-based learning questions are used as a stimulus for each term. This is the same for both Year A and Year 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973529476"/>
              </p:ext>
            </p:extLst>
          </p:nvPr>
        </p:nvGraphicFramePr>
        <p:xfrm>
          <a:off x="953135" y="2342559"/>
          <a:ext cx="9444899" cy="2229441"/>
        </p:xfrm>
        <a:graphic>
          <a:graphicData uri="http://schemas.openxmlformats.org/drawingml/2006/table">
            <a:tbl>
              <a:tblPr firstRow="1" firstCol="1" bandRow="1">
                <a:tableStyleId>{5C22544A-7EE6-4342-B048-85BDC9FD1C3A}</a:tableStyleId>
              </a:tblPr>
              <a:tblGrid>
                <a:gridCol w="883812">
                  <a:extLst>
                    <a:ext uri="{9D8B030D-6E8A-4147-A177-3AD203B41FA5}">
                      <a16:colId xmlns:a16="http://schemas.microsoft.com/office/drawing/2014/main" val="2241131170"/>
                    </a:ext>
                  </a:extLst>
                </a:gridCol>
                <a:gridCol w="1442009">
                  <a:extLst>
                    <a:ext uri="{9D8B030D-6E8A-4147-A177-3AD203B41FA5}">
                      <a16:colId xmlns:a16="http://schemas.microsoft.com/office/drawing/2014/main" val="3045054949"/>
                    </a:ext>
                  </a:extLst>
                </a:gridCol>
                <a:gridCol w="1506098">
                  <a:extLst>
                    <a:ext uri="{9D8B030D-6E8A-4147-A177-3AD203B41FA5}">
                      <a16:colId xmlns:a16="http://schemas.microsoft.com/office/drawing/2014/main" val="2495204892"/>
                    </a:ext>
                  </a:extLst>
                </a:gridCol>
                <a:gridCol w="1376886">
                  <a:extLst>
                    <a:ext uri="{9D8B030D-6E8A-4147-A177-3AD203B41FA5}">
                      <a16:colId xmlns:a16="http://schemas.microsoft.com/office/drawing/2014/main" val="3507333520"/>
                    </a:ext>
                  </a:extLst>
                </a:gridCol>
                <a:gridCol w="1488525">
                  <a:extLst>
                    <a:ext uri="{9D8B030D-6E8A-4147-A177-3AD203B41FA5}">
                      <a16:colId xmlns:a16="http://schemas.microsoft.com/office/drawing/2014/main" val="741769115"/>
                    </a:ext>
                  </a:extLst>
                </a:gridCol>
                <a:gridCol w="1348976">
                  <a:extLst>
                    <a:ext uri="{9D8B030D-6E8A-4147-A177-3AD203B41FA5}">
                      <a16:colId xmlns:a16="http://schemas.microsoft.com/office/drawing/2014/main" val="1020839645"/>
                    </a:ext>
                  </a:extLst>
                </a:gridCol>
                <a:gridCol w="1398593">
                  <a:extLst>
                    <a:ext uri="{9D8B030D-6E8A-4147-A177-3AD203B41FA5}">
                      <a16:colId xmlns:a16="http://schemas.microsoft.com/office/drawing/2014/main" val="1225619192"/>
                    </a:ext>
                  </a:extLst>
                </a:gridCol>
              </a:tblGrid>
              <a:tr h="336745">
                <a:tc>
                  <a:txBody>
                    <a:bodyPr/>
                    <a:lstStyle/>
                    <a:p>
                      <a:pPr algn="ctr">
                        <a:lnSpc>
                          <a:spcPct val="107000"/>
                        </a:lnSpc>
                        <a:spcAft>
                          <a:spcPts val="0"/>
                        </a:spcAft>
                      </a:pPr>
                      <a:r>
                        <a:rPr lang="en-GB" sz="1100">
                          <a:effectLst/>
                        </a:rPr>
                        <a:t>Year 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385818"/>
                  </a:ext>
                </a:extLst>
              </a:tr>
              <a:tr h="1892696">
                <a:tc>
                  <a:txBody>
                    <a:bodyPr/>
                    <a:lstStyle/>
                    <a:p>
                      <a:pPr marL="71755" marR="71755" algn="ctr">
                        <a:lnSpc>
                          <a:spcPct val="107000"/>
                        </a:lnSpc>
                        <a:spcAft>
                          <a:spcPts val="0"/>
                        </a:spcAft>
                      </a:pPr>
                      <a:r>
                        <a:rPr lang="en-GB" sz="1100">
                          <a:effectLst/>
                        </a:rPr>
                        <a:t>EYFS/Y1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en-GB" sz="1100">
                          <a:effectLst/>
                        </a:rPr>
                        <a:t>Being Special</a:t>
                      </a:r>
                    </a:p>
                    <a:p>
                      <a:pPr algn="ctr">
                        <a:lnSpc>
                          <a:spcPct val="107000"/>
                        </a:lnSpc>
                        <a:spcAft>
                          <a:spcPts val="0"/>
                        </a:spcAft>
                      </a:pPr>
                      <a:r>
                        <a:rPr lang="en-GB" sz="1100">
                          <a:effectLst/>
                        </a:rPr>
                        <a:t> </a:t>
                      </a:r>
                    </a:p>
                    <a:p>
                      <a:pPr algn="ctr">
                        <a:lnSpc>
                          <a:spcPct val="107000"/>
                        </a:lnSpc>
                        <a:spcAft>
                          <a:spcPts val="0"/>
                        </a:spcAft>
                      </a:pPr>
                      <a:r>
                        <a:rPr lang="en-GB" sz="1100">
                          <a:effectLst/>
                        </a:rPr>
                        <a:t>What things are special to me?</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p>
                    <a:p>
                      <a:pPr algn="ct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Christmas</a:t>
                      </a:r>
                    </a:p>
                    <a:p>
                      <a:pPr>
                        <a:lnSpc>
                          <a:spcPct val="107000"/>
                        </a:lnSpc>
                        <a:spcAft>
                          <a:spcPts val="0"/>
                        </a:spcAft>
                      </a:pPr>
                      <a:r>
                        <a:rPr lang="en-GB" sz="1100">
                          <a:effectLst/>
                        </a:rPr>
                        <a:t> </a:t>
                      </a:r>
                    </a:p>
                    <a:p>
                      <a:pPr algn="ctr">
                        <a:lnSpc>
                          <a:spcPct val="107000"/>
                        </a:lnSpc>
                        <a:spcAft>
                          <a:spcPts val="0"/>
                        </a:spcAft>
                      </a:pPr>
                      <a:r>
                        <a:rPr lang="en-GB" sz="1100">
                          <a:effectLst/>
                        </a:rPr>
                        <a:t>Why is Christmas a special time?</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Special Books</a:t>
                      </a:r>
                    </a:p>
                    <a:p>
                      <a:pPr algn="ctr">
                        <a:lnSpc>
                          <a:spcPct val="107000"/>
                        </a:lnSpc>
                        <a:spcAft>
                          <a:spcPts val="0"/>
                        </a:spcAft>
                      </a:pPr>
                      <a:r>
                        <a:rPr lang="en-GB" sz="1100">
                          <a:effectLst/>
                        </a:rPr>
                        <a:t> </a:t>
                      </a:r>
                    </a:p>
                    <a:p>
                      <a:pPr algn="ctr">
                        <a:lnSpc>
                          <a:spcPct val="107000"/>
                        </a:lnSpc>
                        <a:spcAft>
                          <a:spcPts val="0"/>
                        </a:spcAft>
                      </a:pPr>
                      <a:r>
                        <a:rPr lang="en-GB" sz="1100">
                          <a:effectLst/>
                        </a:rPr>
                        <a:t>Which stories are special and why?</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Easter</a:t>
                      </a:r>
                    </a:p>
                    <a:p>
                      <a:pPr algn="ctr">
                        <a:lnSpc>
                          <a:spcPct val="107000"/>
                        </a:lnSpc>
                        <a:spcAft>
                          <a:spcPts val="0"/>
                        </a:spcAft>
                      </a:pPr>
                      <a:r>
                        <a:rPr lang="en-GB" sz="1100">
                          <a:effectLst/>
                        </a:rPr>
                        <a:t> </a:t>
                      </a:r>
                    </a:p>
                    <a:p>
                      <a:pPr algn="ctr">
                        <a:lnSpc>
                          <a:spcPct val="107000"/>
                        </a:lnSpc>
                        <a:spcAft>
                          <a:spcPts val="0"/>
                        </a:spcAft>
                      </a:pPr>
                      <a:r>
                        <a:rPr lang="en-GB" sz="1100">
                          <a:effectLst/>
                        </a:rPr>
                        <a:t>Why is Easter a special time?</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Special Places</a:t>
                      </a:r>
                    </a:p>
                    <a:p>
                      <a:pPr algn="ctr">
                        <a:lnSpc>
                          <a:spcPct val="107000"/>
                        </a:lnSpc>
                        <a:spcAft>
                          <a:spcPts val="0"/>
                        </a:spcAft>
                      </a:pPr>
                      <a:r>
                        <a:rPr lang="en-GB" sz="1100">
                          <a:effectLst/>
                        </a:rPr>
                        <a:t> </a:t>
                      </a:r>
                    </a:p>
                    <a:p>
                      <a:pPr algn="ctr">
                        <a:lnSpc>
                          <a:spcPct val="107000"/>
                        </a:lnSpc>
                        <a:spcAft>
                          <a:spcPts val="0"/>
                        </a:spcAft>
                      </a:pPr>
                      <a:r>
                        <a:rPr lang="en-GB" sz="1100">
                          <a:effectLst/>
                        </a:rPr>
                        <a:t>What makes a place special?</a:t>
                      </a:r>
                    </a:p>
                    <a:p>
                      <a:pPr algn="ctr">
                        <a:lnSpc>
                          <a:spcPct val="107000"/>
                        </a:lnSpc>
                        <a:spcAft>
                          <a:spcPts val="0"/>
                        </a:spcAft>
                      </a:pPr>
                      <a:r>
                        <a:rPr lang="en-GB" sz="1100">
                          <a:effectLst/>
                        </a:rPr>
                        <a:t> </a:t>
                      </a:r>
                    </a:p>
                    <a:p>
                      <a:pPr algn="ctr">
                        <a:lnSpc>
                          <a:spcPct val="107000"/>
                        </a:lnSpc>
                        <a:spcAft>
                          <a:spcPts val="0"/>
                        </a:spcAft>
                      </a:pPr>
                      <a:r>
                        <a:rPr lang="en-GB" sz="1100">
                          <a:effectLst/>
                        </a:rPr>
                        <a:t>Islam or 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Special People</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Which people are special and why?</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Christianity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556642"/>
                  </a:ext>
                </a:extLst>
              </a:tr>
            </a:tbl>
          </a:graphicData>
        </a:graphic>
      </p:graphicFrame>
    </p:spTree>
    <p:extLst>
      <p:ext uri="{BB962C8B-B14F-4D97-AF65-F5344CB8AC3E}">
        <p14:creationId xmlns:p14="http://schemas.microsoft.com/office/powerpoint/2010/main" val="53341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7AA3D-3AF9-64EF-8FC7-D0B68FD271DD}"/>
              </a:ext>
            </a:extLst>
          </p:cNvPr>
          <p:cNvSpPr>
            <a:spLocks noGrp="1"/>
          </p:cNvSpPr>
          <p:nvPr>
            <p:ph idx="1"/>
          </p:nvPr>
        </p:nvSpPr>
        <p:spPr>
          <a:xfrm>
            <a:off x="684212" y="685800"/>
            <a:ext cx="10723418" cy="1010613"/>
          </a:xfrm>
        </p:spPr>
        <p:txBody>
          <a:bodyPr/>
          <a:lstStyle/>
          <a:p>
            <a:pPr marL="0" indent="0">
              <a:buNone/>
            </a:pPr>
            <a:r>
              <a:rPr lang="en-US" dirty="0" smtClean="0"/>
              <a:t>For Key Stages 1 and 2, Enquiry </a:t>
            </a:r>
            <a:r>
              <a:rPr lang="en-US" dirty="0"/>
              <a:t>Based Learning </a:t>
            </a:r>
            <a:r>
              <a:rPr lang="en-US" dirty="0" smtClean="0"/>
              <a:t>Questions are used as a stimulus. There are 10 EBLQs for Key Stage 1 and 17 for Key Stage 2.</a:t>
            </a:r>
            <a:endParaRPr lang="en-US" dirty="0"/>
          </a:p>
        </p:txBody>
      </p:sp>
      <p:pic>
        <p:nvPicPr>
          <p:cNvPr id="4" name="Picture 4" descr="A white background with black text&#10;&#10;Description automatically generated">
            <a:extLst>
              <a:ext uri="{FF2B5EF4-FFF2-40B4-BE49-F238E27FC236}">
                <a16:creationId xmlns:a16="http://schemas.microsoft.com/office/drawing/2014/main" id="{F9F7D979-CB5C-2A05-5867-9FE1BE1EFF98}"/>
              </a:ext>
            </a:extLst>
          </p:cNvPr>
          <p:cNvPicPr>
            <a:picLocks noChangeAspect="1"/>
          </p:cNvPicPr>
          <p:nvPr/>
        </p:nvPicPr>
        <p:blipFill>
          <a:blip r:embed="rId2"/>
          <a:stretch>
            <a:fillRect/>
          </a:stretch>
        </p:blipFill>
        <p:spPr>
          <a:xfrm>
            <a:off x="83127" y="2049888"/>
            <a:ext cx="6553466" cy="3658581"/>
          </a:xfrm>
          <a:prstGeom prst="rect">
            <a:avLst/>
          </a:prstGeom>
        </p:spPr>
      </p:pic>
      <p:pic>
        <p:nvPicPr>
          <p:cNvPr id="5" name="Picture 5" descr="A white background with black and white text&#10;&#10;Description automatically generated">
            <a:extLst>
              <a:ext uri="{FF2B5EF4-FFF2-40B4-BE49-F238E27FC236}">
                <a16:creationId xmlns:a16="http://schemas.microsoft.com/office/drawing/2014/main" id="{59B63EDF-8D85-633E-F237-0DDDC1A49394}"/>
              </a:ext>
            </a:extLst>
          </p:cNvPr>
          <p:cNvPicPr>
            <a:picLocks noChangeAspect="1"/>
          </p:cNvPicPr>
          <p:nvPr/>
        </p:nvPicPr>
        <p:blipFill>
          <a:blip r:embed="rId3"/>
          <a:stretch>
            <a:fillRect/>
          </a:stretch>
        </p:blipFill>
        <p:spPr>
          <a:xfrm>
            <a:off x="6761017" y="1696413"/>
            <a:ext cx="5278581" cy="4822820"/>
          </a:xfrm>
          <a:prstGeom prst="rect">
            <a:avLst/>
          </a:prstGeom>
        </p:spPr>
      </p:pic>
    </p:spTree>
    <p:extLst>
      <p:ext uri="{BB962C8B-B14F-4D97-AF65-F5344CB8AC3E}">
        <p14:creationId xmlns:p14="http://schemas.microsoft.com/office/powerpoint/2010/main" val="58993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4E55ABF-5F0B-6FEA-8767-5ECC376F4D8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0" name="Picture 10" descr="A white grid with black text&#10;&#10;Description automatically generated">
            <a:extLst>
              <a:ext uri="{FF2B5EF4-FFF2-40B4-BE49-F238E27FC236}">
                <a16:creationId xmlns:a16="http://schemas.microsoft.com/office/drawing/2014/main" id="{0CB0CFCD-1190-58AB-26E5-0484D2F42B78}"/>
              </a:ext>
            </a:extLst>
          </p:cNvPr>
          <p:cNvPicPr>
            <a:picLocks noGrp="1" noChangeAspect="1"/>
          </p:cNvPicPr>
          <p:nvPr>
            <p:ph idx="1"/>
          </p:nvPr>
        </p:nvPicPr>
        <p:blipFill>
          <a:blip r:embed="rId3"/>
          <a:stretch>
            <a:fillRect/>
          </a:stretch>
        </p:blipFill>
        <p:spPr>
          <a:xfrm>
            <a:off x="290719" y="683814"/>
            <a:ext cx="3621719" cy="5402503"/>
          </a:xfrm>
        </p:spPr>
      </p:pic>
      <p:pic>
        <p:nvPicPr>
          <p:cNvPr id="3" name="Picture 3" descr="A white sheet of paper with black text&#10;&#10;Description automatically generated">
            <a:extLst>
              <a:ext uri="{FF2B5EF4-FFF2-40B4-BE49-F238E27FC236}">
                <a16:creationId xmlns:a16="http://schemas.microsoft.com/office/drawing/2014/main" id="{49DB7C6F-0228-CBEA-E10C-9E40DBA33DC6}"/>
              </a:ext>
            </a:extLst>
          </p:cNvPr>
          <p:cNvPicPr>
            <a:picLocks noChangeAspect="1"/>
          </p:cNvPicPr>
          <p:nvPr/>
        </p:nvPicPr>
        <p:blipFill>
          <a:blip r:embed="rId4"/>
          <a:stretch>
            <a:fillRect/>
          </a:stretch>
        </p:blipFill>
        <p:spPr>
          <a:xfrm>
            <a:off x="4138882" y="680071"/>
            <a:ext cx="3554801" cy="5406246"/>
          </a:xfrm>
          <a:prstGeom prst="rect">
            <a:avLst/>
          </a:prstGeom>
        </p:spPr>
      </p:pic>
      <p:pic>
        <p:nvPicPr>
          <p:cNvPr id="4" name="Picture 5" descr="A white rectangular grid with black text&#10;&#10;Description automatically generated">
            <a:extLst>
              <a:ext uri="{FF2B5EF4-FFF2-40B4-BE49-F238E27FC236}">
                <a16:creationId xmlns:a16="http://schemas.microsoft.com/office/drawing/2014/main" id="{6F775B63-AEC6-F166-7F08-A7E27D3B4B5B}"/>
              </a:ext>
            </a:extLst>
          </p:cNvPr>
          <p:cNvPicPr>
            <a:picLocks noChangeAspect="1"/>
          </p:cNvPicPr>
          <p:nvPr/>
        </p:nvPicPr>
        <p:blipFill>
          <a:blip r:embed="rId5"/>
          <a:stretch>
            <a:fillRect/>
          </a:stretch>
        </p:blipFill>
        <p:spPr>
          <a:xfrm>
            <a:off x="7920127" y="1456426"/>
            <a:ext cx="3669820" cy="3168769"/>
          </a:xfrm>
          <a:prstGeom prst="rect">
            <a:avLst/>
          </a:prstGeom>
        </p:spPr>
      </p:pic>
      <p:sp>
        <p:nvSpPr>
          <p:cNvPr id="6" name="TextBox 5">
            <a:extLst>
              <a:ext uri="{FF2B5EF4-FFF2-40B4-BE49-F238E27FC236}">
                <a16:creationId xmlns:a16="http://schemas.microsoft.com/office/drawing/2014/main" id="{AE4FD971-4F6E-23F8-A942-E72E9E19E2EB}"/>
              </a:ext>
            </a:extLst>
          </p:cNvPr>
          <p:cNvSpPr txBox="1"/>
          <p:nvPr/>
        </p:nvSpPr>
        <p:spPr>
          <a:xfrm>
            <a:off x="7966010" y="5003540"/>
            <a:ext cx="35806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solidFill>
                  <a:schemeClr val="bg1"/>
                </a:solidFill>
                <a:latin typeface="Ebrima"/>
                <a:ea typeface="Ebrima"/>
                <a:cs typeface="Ebrima"/>
              </a:rPr>
              <a:t>All of the enquiry-based learning questions for both Key Stages have been mapped out across a 2 year rolling </a:t>
            </a:r>
            <a:r>
              <a:rPr lang="en-US" dirty="0" err="1" smtClean="0">
                <a:solidFill>
                  <a:schemeClr val="bg1"/>
                </a:solidFill>
                <a:latin typeface="Ebrima"/>
                <a:ea typeface="Ebrima"/>
                <a:cs typeface="Ebrima"/>
              </a:rPr>
              <a:t>programme</a:t>
            </a:r>
            <a:r>
              <a:rPr lang="en-US" dirty="0" smtClean="0">
                <a:solidFill>
                  <a:schemeClr val="bg1"/>
                </a:solidFill>
                <a:latin typeface="Ebrima"/>
                <a:ea typeface="Ebrima"/>
                <a:cs typeface="Ebrima"/>
              </a:rPr>
              <a:t>. This ensures coverage and progression.</a:t>
            </a:r>
            <a:endParaRPr lang="en-US" dirty="0">
              <a:solidFill>
                <a:schemeClr val="bg1"/>
              </a:solidFill>
              <a:latin typeface="Ebrima"/>
              <a:ea typeface="Ebrima"/>
              <a:cs typeface="Ebrima"/>
            </a:endParaRPr>
          </a:p>
        </p:txBody>
      </p:sp>
    </p:spTree>
    <p:extLst>
      <p:ext uri="{BB962C8B-B14F-4D97-AF65-F5344CB8AC3E}">
        <p14:creationId xmlns:p14="http://schemas.microsoft.com/office/powerpoint/2010/main" val="244643279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285</TotalTime>
  <Words>901</Words>
  <Application>Microsoft Office PowerPoint</Application>
  <PresentationFormat>Widescreen</PresentationFormat>
  <Paragraphs>248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Century Gothic</vt:lpstr>
      <vt:lpstr>Ebrima</vt:lpstr>
      <vt:lpstr>Montserrat</vt:lpstr>
      <vt:lpstr>Segoe UI</vt:lpstr>
      <vt:lpstr>Times New Roman</vt:lpstr>
      <vt:lpstr>Wingdings 3</vt:lpstr>
      <vt:lpstr>Slice</vt:lpstr>
      <vt:lpstr>Subject Leader Impact Report Religious education 2022-2023</vt:lpstr>
      <vt:lpstr>Intent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PROVISION</vt:lpstr>
      <vt:lpstr>PowerPoint Presentation</vt:lpstr>
      <vt:lpstr>PowerPoint Presentation</vt:lpstr>
      <vt:lpstr>PowerPoint Presentation</vt:lpstr>
      <vt:lpstr>STAFF AUDIT</vt:lpstr>
      <vt:lpstr>PowerPoint Presentation</vt:lpstr>
      <vt:lpstr>PowerPoint Presentation</vt:lpstr>
      <vt:lpstr>Children’s voice</vt:lpstr>
      <vt:lpstr>Evidence</vt:lpstr>
      <vt:lpstr>PowerPoint Presentation</vt:lpstr>
      <vt:lpstr>magic moments</vt:lpstr>
      <vt:lpstr>Final reflection/next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Head</cp:lastModifiedBy>
  <cp:revision>858</cp:revision>
  <dcterms:created xsi:type="dcterms:W3CDTF">2023-06-15T10:49:09Z</dcterms:created>
  <dcterms:modified xsi:type="dcterms:W3CDTF">2023-12-15T10:35:33Z</dcterms:modified>
</cp:coreProperties>
</file>