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21"/>
  </p:normalViewPr>
  <p:slideViewPr>
    <p:cSldViewPr snapToGrid="0" snapToObjects="1">
      <p:cViewPr>
        <p:scale>
          <a:sx n="80" d="100"/>
          <a:sy n="80" d="100"/>
        </p:scale>
        <p:origin x="3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38C4-AE2B-D646-9853-8EF06F80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8187B-B7E0-A042-8F35-D7020E6BD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87B12-907C-9249-BAA2-589A37C4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AB6C4-A23C-AB4D-8C51-1C9E612C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92F01-6137-AA42-A503-17F6C7BD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8D27-CAC8-5F40-9E9C-3FEA67CB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ED9A5-0948-F24E-9B82-8FE5DA6E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50E8A-EF07-1542-9648-1890730A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0810-8023-EF4E-83FD-2CC9A54E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B80-7B76-5B48-BF34-9AD44AAA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CD063-F666-534E-9D1F-6C5527BB7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F2A8B-B053-F84F-8842-249F793AC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12167-D2F6-6C41-A668-9F1F9E53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BC3B-99F1-714C-A84D-80729C82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A8E6-0905-E34F-9FCE-A937B1F0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09AF-4F20-6147-88B3-3CF2F19F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6DA0-B84C-BF48-9705-0BF883B0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7B76-87B6-264C-A556-28780B2D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0BD79-9771-E34A-BFD0-F8CB328D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4A2C-A5D2-5340-A6B2-A3FC7DF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5246-B4ED-CF45-B13E-B2612667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2E10-CC90-0F48-922F-22694589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0386-8820-4245-825C-5E6E11F7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A23F-64CC-F641-8C47-A5EBB2A6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F9F4-3D32-7944-9FF0-27F89288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BC47-8D5C-DF4A-9706-1457344C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4360-0FED-8542-B7E4-48270275E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FC53E-661F-094E-86B4-FD317BB58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F9C9-ED00-E345-AE0F-639D11B5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39EA-7FDD-9D4A-99CB-44E80B93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9901F-7A62-5541-ABD2-77B5785A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88AD-B962-C649-95B8-3DD4D58F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57A48-06DE-2241-88C7-A3C0B12C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10CA-B4F1-4B4E-87A5-165C9F27E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ADAAA-C6EE-5840-A81F-E8C38EAC8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BAA91-0EBB-4047-A728-9A29BED93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22BD8-7AC2-624F-A0EA-5CEF4EF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EAB17-FBFE-0548-A732-6B73E377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A9B57-5E2D-9D46-9113-FDA72770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C557-9B72-2544-A337-19EA4083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F4087-1480-C14C-8B10-D812C88C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B4363-0F3D-1F41-8C6B-A2543162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03F3C-52D5-654C-9FFC-B0C0120E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3A3B3-7B49-9549-AF98-9DFD6867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D7FC-E6B7-9F40-8594-039A568B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8FBB4-EB58-A440-A222-BC6F5AEB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CA84-33F3-9C48-BF9F-8D587880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E8B9-39E2-D743-991A-69AAA120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F0D5-75C7-F547-B542-D9E2EAE07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8C7CB-068F-C54F-BACC-5D15166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42B56-688E-E24D-ADF1-6909453F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5C836-94BA-3B46-86C9-4411650D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F2E8-DE3D-AF47-A3A6-13E05567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5FC4-48F6-F14D-8B33-F9353BE25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6B205-C037-2141-B686-859254AE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B1E52-BE79-A941-B861-85695370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3547D-1CF5-1A47-8236-DE278312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FE396-B2CE-CE46-B5CF-7E8FB77E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E03F9-EAF0-A74C-A4BA-70D22592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7E7E6-D4F4-7149-9E94-584CD5675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AF715-E9EE-374E-827B-2F0CF1B5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F062-B6F0-6644-8EFF-AD820EC389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81E2-3FA8-6743-95EF-0536F2C1E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BB86-3896-B845-94EA-1818ED7AC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C135E1-6AA8-6444-918F-D8B53951D723}"/>
              </a:ext>
            </a:extLst>
          </p:cNvPr>
          <p:cNvSpPr txBox="1"/>
          <p:nvPr/>
        </p:nvSpPr>
        <p:spPr>
          <a:xfrm>
            <a:off x="112542" y="16078"/>
            <a:ext cx="11265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Knowledge </a:t>
            </a:r>
            <a:r>
              <a:rPr lang="en-US" sz="12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Organiser</a:t>
            </a:r>
            <a: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for:  Geography  Term</a:t>
            </a:r>
            <a: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 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Summer 5   </a:t>
            </a:r>
            <a: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 group:  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5/6     Turner  </a:t>
            </a:r>
            <a:r>
              <a:rPr lang="en-US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Class</a:t>
            </a:r>
            <a:endParaRPr lang="en-US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1384F6-F7A6-834D-87BA-28BDB424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68947"/>
              </p:ext>
            </p:extLst>
          </p:nvPr>
        </p:nvGraphicFramePr>
        <p:xfrm>
          <a:off x="112543" y="323855"/>
          <a:ext cx="8838952" cy="5786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004">
                <a:tc gridSpan="3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Skills and Knowledge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Question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Answer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81038390"/>
                  </a:ext>
                </a:extLst>
              </a:tr>
              <a:tr h="411523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How would you describe each of the four elements of map reading?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Use the eight points of a compass, four-figure grid references, symbols and a key.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How can you communicate your knowledge of the UK and wider world through map work?</a:t>
                      </a:r>
                    </a:p>
                    <a:p>
                      <a:pPr lvl="0"/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By identifying </a:t>
                      </a: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land use, climate zones, population densities, height of land.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23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What do you need to know to make your own map of a location?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Identifying patterns (such as: land use, climate zones, population densities, height of land). 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What do you need to identify on your map?</a:t>
                      </a:r>
                    </a:p>
                    <a:p>
                      <a:pPr lvl="0"/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land use, climate zones, population densities, height of land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How effective are different types of maps at representing a location?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There are many kinds of maps; static, two-dimensional, three-dimensional, dynamic and even interactive. Most static maps are drawn on a flat surface but are sometimes displayed on a round surface is called a globe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63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Why might some map types be more appropriate to use than others?</a:t>
                      </a:r>
                    </a:p>
                    <a:p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There are many kinds of maps; static, two-dimensional, three-dimensional, dynamic and even interactive. Most static maps are drawn on a flat surface but are sometimes displayed on a round surface is called a globe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867582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What is the importance of storing and handling ingredients correctly?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food deteriorates over time;</a:t>
                      </a:r>
                    </a:p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micro-organisms can be carried by food, people, dirty equipment, animals and pests;</a:t>
                      </a:r>
                    </a:p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micro-organisms needs certain conditions to grow – this is why food needs to be properly stored;</a:t>
                      </a:r>
                    </a:p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food poisoning is caused by some of these micro-organisms (food poisoning bacteria);</a:t>
                      </a:r>
                    </a:p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 risk of poisoning can be minimised through simple food safety and hygiene procedures;</a:t>
                      </a:r>
                    </a:p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there are beneficial uses of some micro-organisms, e.g. in bread and yogurt making.</a:t>
                      </a:r>
                    </a:p>
                    <a:p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68278743"/>
                  </a:ext>
                </a:extLst>
              </a:tr>
              <a:tr h="525537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How do you measure ingredients accurately and calculate ratios in order to scale a recipe up or down?</a:t>
                      </a:r>
                    </a:p>
                    <a:p>
                      <a:pPr lvl="0"/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i="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Measuring spoons, liquid measuring cups, and dry measuring cups.</a:t>
                      </a:r>
                    </a:p>
                    <a:p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49023274"/>
                  </a:ext>
                </a:extLst>
              </a:tr>
              <a:tr h="411523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Why do you need to know a range of cooking and baking techniques?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 be independent,</a:t>
                      </a:r>
                      <a:r>
                        <a:rPr lang="en-GB" sz="800" b="1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safe and responsible.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46617851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What would you need to include in the creation of your own recipes?</a:t>
                      </a:r>
                    </a:p>
                    <a:p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 surprise!</a:t>
                      </a:r>
                      <a:endParaRPr lang="en-GB" sz="8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9202902"/>
                  </a:ext>
                </a:extLst>
              </a:tr>
            </a:tbl>
          </a:graphicData>
        </a:graphic>
      </p:graphicFrame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45807D-21CF-644E-B1B5-15488D6B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507" y="16077"/>
            <a:ext cx="2637542" cy="63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557" t="20153" r="45655" b="5941"/>
          <a:stretch/>
        </p:blipFill>
        <p:spPr>
          <a:xfrm>
            <a:off x="8951495" y="649122"/>
            <a:ext cx="3190554" cy="4437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694" t="20244" r="7488" b="57817"/>
          <a:stretch/>
        </p:blipFill>
        <p:spPr>
          <a:xfrm>
            <a:off x="8951495" y="5180401"/>
            <a:ext cx="1576137" cy="1606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7039" t="34291" r="7676" b="37031"/>
          <a:stretch/>
        </p:blipFill>
        <p:spPr>
          <a:xfrm>
            <a:off x="10527632" y="5180401"/>
            <a:ext cx="1614417" cy="1606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370" y="4549791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944" y="5426242"/>
            <a:ext cx="2689626" cy="1266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54915" t="52310" r="32031" b="31724"/>
          <a:stretch/>
        </p:blipFill>
        <p:spPr>
          <a:xfrm>
            <a:off x="2675574" y="5871597"/>
            <a:ext cx="1392839" cy="900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t="5445" r="29753" b="47244"/>
          <a:stretch/>
        </p:blipFill>
        <p:spPr>
          <a:xfrm>
            <a:off x="1191086" y="5886515"/>
            <a:ext cx="1424369" cy="806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40" y="5950817"/>
            <a:ext cx="888497" cy="7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38369</TotalTime>
  <Words>394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Ebrima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Doe</dc:creator>
  <cp:lastModifiedBy>Abi Doe</cp:lastModifiedBy>
  <cp:revision>52</cp:revision>
  <cp:lastPrinted>2021-04-19T07:24:00Z</cp:lastPrinted>
  <dcterms:created xsi:type="dcterms:W3CDTF">2021-01-14T10:49:57Z</dcterms:created>
  <dcterms:modified xsi:type="dcterms:W3CDTF">2023-04-14T19:53:23Z</dcterms:modified>
</cp:coreProperties>
</file>