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327" r:id="rId13"/>
    <p:sldId id="335" r:id="rId14"/>
    <p:sldId id="299" r:id="rId15"/>
    <p:sldId id="318" r:id="rId16"/>
    <p:sldId id="334" r:id="rId17"/>
    <p:sldId id="326" r:id="rId18"/>
    <p:sldId id="320" r:id="rId19"/>
    <p:sldId id="342" r:id="rId20"/>
    <p:sldId id="312" r:id="rId21"/>
    <p:sldId id="330" r:id="rId22"/>
    <p:sldId id="339" r:id="rId23"/>
    <p:sldId id="34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6" autoAdjust="0"/>
    <p:restoredTop sz="94694"/>
  </p:normalViewPr>
  <p:slideViewPr>
    <p:cSldViewPr snapToGrid="0" snapToObjects="1">
      <p:cViewPr varScale="1">
        <p:scale>
          <a:sx n="97" d="100"/>
          <a:sy n="97" d="100"/>
        </p:scale>
        <p:origin x="1560" y="192"/>
      </p:cViewPr>
      <p:guideLst>
        <p:guide orient="horz" pos="29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1.tmp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3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0.png"/><Relationship Id="rId3" Type="http://schemas.openxmlformats.org/officeDocument/2006/relationships/image" Target="../media/image10.png"/><Relationship Id="rId7" Type="http://schemas.openxmlformats.org/officeDocument/2006/relationships/image" Target="../media/image4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47.png"/><Relationship Id="rId10" Type="http://schemas.openxmlformats.org/officeDocument/2006/relationships/image" Target="../media/image49.png"/><Relationship Id="rId9" Type="http://schemas.openxmlformats.org/officeDocument/2006/relationships/image" Target="../media/image48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7" Type="http://schemas.openxmlformats.org/officeDocument/2006/relationships/image" Target="../media/image50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11" Type="http://schemas.openxmlformats.org/officeDocument/2006/relationships/image" Target="../media/image47.png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2.tmp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10" Type="http://schemas.openxmlformats.org/officeDocument/2006/relationships/image" Target="../media/image42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0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0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tmp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30.png"/><Relationship Id="rId11" Type="http://schemas.openxmlformats.org/officeDocument/2006/relationships/image" Target="../media/image29.png"/><Relationship Id="rId10" Type="http://schemas.openxmlformats.org/officeDocument/2006/relationships/image" Target="../media/image27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4A8E62-21EA-41C1-B43B-21970FD7D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530" y="2185308"/>
            <a:ext cx="6206266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34A788-E153-420A-B188-7EE845DB7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044" y="256322"/>
            <a:ext cx="6216970" cy="1828894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738A85B-B294-41AE-8A5A-2FE3B5B5D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573638"/>
              </p:ext>
            </p:extLst>
          </p:nvPr>
        </p:nvGraphicFramePr>
        <p:xfrm>
          <a:off x="4870657" y="1828868"/>
          <a:ext cx="257417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35">
                  <a:extLst>
                    <a:ext uri="{9D8B030D-6E8A-4147-A177-3AD203B41FA5}">
                      <a16:colId xmlns:a16="http://schemas.microsoft.com/office/drawing/2014/main" val="3317108372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5D137A7-41FB-46F7-8312-BC8A9416C263}"/>
              </a:ext>
            </a:extLst>
          </p:cNvPr>
          <p:cNvSpPr txBox="1"/>
          <p:nvPr/>
        </p:nvSpPr>
        <p:spPr>
          <a:xfrm>
            <a:off x="7005831" y="391313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F065E7-87A9-4247-9431-866ADDB366B0}"/>
              </a:ext>
            </a:extLst>
          </p:cNvPr>
          <p:cNvSpPr txBox="1"/>
          <p:nvPr/>
        </p:nvSpPr>
        <p:spPr>
          <a:xfrm>
            <a:off x="5950967" y="391313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1797D9-AB89-49CC-8958-1138FAEA9AE6}"/>
              </a:ext>
            </a:extLst>
          </p:cNvPr>
          <p:cNvSpPr txBox="1"/>
          <p:nvPr/>
        </p:nvSpPr>
        <p:spPr>
          <a:xfrm>
            <a:off x="5419015" y="391313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713834-9A10-4AEF-9897-8F7ED12CBF92}"/>
              </a:ext>
            </a:extLst>
          </p:cNvPr>
          <p:cNvSpPr txBox="1"/>
          <p:nvPr/>
        </p:nvSpPr>
        <p:spPr>
          <a:xfrm>
            <a:off x="6454680" y="391313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410AC7-913D-47DC-9DA5-BA1E3981935F}"/>
              </a:ext>
            </a:extLst>
          </p:cNvPr>
          <p:cNvSpPr txBox="1"/>
          <p:nvPr/>
        </p:nvSpPr>
        <p:spPr>
          <a:xfrm>
            <a:off x="6401542" y="4223570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D90CE2D-9FA7-455B-AA8F-976198324694}"/>
              </a:ext>
            </a:extLst>
          </p:cNvPr>
          <p:cNvCxnSpPr/>
          <p:nvPr/>
        </p:nvCxnSpPr>
        <p:spPr>
          <a:xfrm>
            <a:off x="6447668" y="4411309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CB581A8-8B33-4301-B170-4C1CFEB3CC93}"/>
              </a:ext>
            </a:extLst>
          </p:cNvPr>
          <p:cNvSpPr txBox="1"/>
          <p:nvPr/>
        </p:nvSpPr>
        <p:spPr>
          <a:xfrm>
            <a:off x="6972992" y="458662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0B33E9-0743-4DE0-B140-218AF80E0D4C}"/>
              </a:ext>
            </a:extLst>
          </p:cNvPr>
          <p:cNvSpPr txBox="1"/>
          <p:nvPr/>
        </p:nvSpPr>
        <p:spPr>
          <a:xfrm>
            <a:off x="6474687" y="458662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A705DE9-218B-4696-998A-CE71137982CB}"/>
              </a:ext>
            </a:extLst>
          </p:cNvPr>
          <p:cNvSpPr txBox="1"/>
          <p:nvPr/>
        </p:nvSpPr>
        <p:spPr>
          <a:xfrm>
            <a:off x="5989376" y="458662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AEDE7F-0E5E-4349-95A5-7EB2657A2E95}"/>
              </a:ext>
            </a:extLst>
          </p:cNvPr>
          <p:cNvSpPr txBox="1"/>
          <p:nvPr/>
        </p:nvSpPr>
        <p:spPr>
          <a:xfrm>
            <a:off x="5447403" y="458662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61C771-2859-424C-A786-5B0CFB8ACAF7}"/>
              </a:ext>
            </a:extLst>
          </p:cNvPr>
          <p:cNvSpPr txBox="1"/>
          <p:nvPr/>
        </p:nvSpPr>
        <p:spPr>
          <a:xfrm>
            <a:off x="4940393" y="458662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842ECE-8074-42CC-BFE5-DDF82C7E140F}"/>
              </a:ext>
            </a:extLst>
          </p:cNvPr>
          <p:cNvSpPr txBox="1"/>
          <p:nvPr/>
        </p:nvSpPr>
        <p:spPr>
          <a:xfrm>
            <a:off x="6994550" y="5315304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6D4ABE-5DBE-46D5-AC3E-2CAE67749D55}"/>
              </a:ext>
            </a:extLst>
          </p:cNvPr>
          <p:cNvSpPr txBox="1"/>
          <p:nvPr/>
        </p:nvSpPr>
        <p:spPr>
          <a:xfrm>
            <a:off x="6482390" y="5315304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44B4C37-671D-4461-A4ED-037CA54C0241}"/>
              </a:ext>
            </a:extLst>
          </p:cNvPr>
          <p:cNvSpPr txBox="1"/>
          <p:nvPr/>
        </p:nvSpPr>
        <p:spPr>
          <a:xfrm>
            <a:off x="5969369" y="5315304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69D709-DA46-412A-A3D3-C86A9349A2A4}"/>
              </a:ext>
            </a:extLst>
          </p:cNvPr>
          <p:cNvSpPr txBox="1"/>
          <p:nvPr/>
        </p:nvSpPr>
        <p:spPr>
          <a:xfrm>
            <a:off x="5455106" y="5315304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E728C63-4F3E-494B-ACBE-3BBF267D0CCE}"/>
              </a:ext>
            </a:extLst>
          </p:cNvPr>
          <p:cNvSpPr txBox="1"/>
          <p:nvPr/>
        </p:nvSpPr>
        <p:spPr>
          <a:xfrm>
            <a:off x="4920386" y="5315304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6EE1A30-350C-4D3A-B21B-7B6F527BACBF}"/>
                  </a:ext>
                </a:extLst>
              </p:cNvPr>
              <p:cNvSpPr txBox="1"/>
              <p:nvPr/>
            </p:nvSpPr>
            <p:spPr>
              <a:xfrm>
                <a:off x="3878071" y="331328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6EE1A30-350C-4D3A-B21B-7B6F527BAC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071" y="3313285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632963E-9815-46D9-99D8-FFD873085636}"/>
                  </a:ext>
                </a:extLst>
              </p:cNvPr>
              <p:cNvSpPr txBox="1"/>
              <p:nvPr/>
            </p:nvSpPr>
            <p:spPr>
              <a:xfrm>
                <a:off x="3876557" y="468523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632963E-9815-46D9-99D8-FFD873085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57" y="4685235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CF58007B-ECFD-416E-9387-7423718C8E6C}"/>
              </a:ext>
            </a:extLst>
          </p:cNvPr>
          <p:cNvSpPr txBox="1"/>
          <p:nvPr/>
        </p:nvSpPr>
        <p:spPr>
          <a:xfrm>
            <a:off x="4938294" y="39102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693E14-9BBB-4FF8-A3C2-64A9AF2BB948}"/>
              </a:ext>
            </a:extLst>
          </p:cNvPr>
          <p:cNvSpPr/>
          <p:nvPr/>
        </p:nvSpPr>
        <p:spPr>
          <a:xfrm>
            <a:off x="4723954" y="876457"/>
            <a:ext cx="1866032" cy="441335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C350C0D-D27E-43A6-80DB-8EB68DD82DB3}"/>
              </a:ext>
            </a:extLst>
          </p:cNvPr>
          <p:cNvSpPr/>
          <p:nvPr/>
        </p:nvSpPr>
        <p:spPr>
          <a:xfrm>
            <a:off x="5989376" y="1301997"/>
            <a:ext cx="1016455" cy="398638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302F3A9-A42D-4A8B-99F4-429BD2B95F02}"/>
                  </a:ext>
                </a:extLst>
              </p:cNvPr>
              <p:cNvSpPr txBox="1"/>
              <p:nvPr/>
            </p:nvSpPr>
            <p:spPr>
              <a:xfrm>
                <a:off x="1364978" y="2205290"/>
                <a:ext cx="257417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3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12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36</a:t>
                </a: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302F3A9-A42D-4A8B-99F4-429BD2B95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978" y="2205290"/>
                <a:ext cx="2574175" cy="584775"/>
              </a:xfrm>
              <a:prstGeom prst="rect">
                <a:avLst/>
              </a:prstGeom>
              <a:blipFill>
                <a:blip r:embed="rId8"/>
                <a:stretch>
                  <a:fillRect l="-6161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A1345F50-F1FD-4649-9DE3-9202F16CC4DA}"/>
              </a:ext>
            </a:extLst>
          </p:cNvPr>
          <p:cNvSpPr txBox="1"/>
          <p:nvPr/>
        </p:nvSpPr>
        <p:spPr>
          <a:xfrm>
            <a:off x="5870716" y="4225736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92FE560-01AD-4F24-B5F0-91EF33BF3122}"/>
              </a:ext>
            </a:extLst>
          </p:cNvPr>
          <p:cNvCxnSpPr/>
          <p:nvPr/>
        </p:nvCxnSpPr>
        <p:spPr>
          <a:xfrm>
            <a:off x="5916842" y="4413475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1B9A1A23-F211-465A-998C-4AE3591C322B}"/>
              </a:ext>
            </a:extLst>
          </p:cNvPr>
          <p:cNvSpPr txBox="1"/>
          <p:nvPr/>
        </p:nvSpPr>
        <p:spPr>
          <a:xfrm>
            <a:off x="5353392" y="4229924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103C368-DA0D-4065-BB3F-760E95ED74B4}"/>
              </a:ext>
            </a:extLst>
          </p:cNvPr>
          <p:cNvCxnSpPr/>
          <p:nvPr/>
        </p:nvCxnSpPr>
        <p:spPr>
          <a:xfrm>
            <a:off x="5399518" y="4417663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759F9F44-4F59-46A6-933C-D83BA784AE6D}"/>
              </a:ext>
            </a:extLst>
          </p:cNvPr>
          <p:cNvSpPr txBox="1"/>
          <p:nvPr/>
        </p:nvSpPr>
        <p:spPr>
          <a:xfrm>
            <a:off x="5868205" y="4907724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40D7C52-B935-4FC6-8C4C-84BB52144F73}"/>
              </a:ext>
            </a:extLst>
          </p:cNvPr>
          <p:cNvCxnSpPr/>
          <p:nvPr/>
        </p:nvCxnSpPr>
        <p:spPr>
          <a:xfrm>
            <a:off x="5914331" y="5095463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2D3FF693-7866-4A4F-B8DD-E6537480EF7C}"/>
              </a:ext>
            </a:extLst>
          </p:cNvPr>
          <p:cNvSpPr txBox="1"/>
          <p:nvPr/>
        </p:nvSpPr>
        <p:spPr>
          <a:xfrm>
            <a:off x="5343870" y="4907766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88412F7-D15D-42FA-8890-E30CD2ED66F7}"/>
              </a:ext>
            </a:extLst>
          </p:cNvPr>
          <p:cNvCxnSpPr/>
          <p:nvPr/>
        </p:nvCxnSpPr>
        <p:spPr>
          <a:xfrm>
            <a:off x="5389996" y="5095505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C710D842-9435-4EA8-8720-10546A44D0D3}"/>
              </a:ext>
            </a:extLst>
          </p:cNvPr>
          <p:cNvSpPr txBox="1"/>
          <p:nvPr/>
        </p:nvSpPr>
        <p:spPr>
          <a:xfrm>
            <a:off x="4823713" y="4904550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88A7043-41C3-4E81-A1BD-5A6BF0ED65A4}"/>
              </a:ext>
            </a:extLst>
          </p:cNvPr>
          <p:cNvCxnSpPr/>
          <p:nvPr/>
        </p:nvCxnSpPr>
        <p:spPr>
          <a:xfrm>
            <a:off x="4869839" y="5092289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8575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3" grpId="0"/>
      <p:bldP spid="25" grpId="0"/>
      <p:bldP spid="29" grpId="0"/>
      <p:bldP spid="30" grpId="0"/>
      <p:bldP spid="34" grpId="0"/>
      <p:bldP spid="36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58" grpId="0"/>
      <p:bldP spid="2" grpId="0" animBg="1"/>
      <p:bldP spid="45" grpId="0" animBg="1"/>
      <p:bldP spid="48" grpId="0"/>
      <p:bldP spid="64" grpId="0"/>
      <p:bldP spid="66" grpId="0"/>
      <p:bldP spid="68" grpId="0"/>
      <p:bldP spid="70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another go at question 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798827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28962" y="359983"/>
            <a:ext cx="28594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is the smallest product you can make that’s also an odd number?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482" y="5285455"/>
            <a:ext cx="747045" cy="74704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727326" y="542814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372600" y="433225"/>
            <a:ext cx="613955" cy="9666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408321" y="433225"/>
            <a:ext cx="613955" cy="9666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444042" y="433225"/>
            <a:ext cx="613955" cy="9666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79763" y="433225"/>
            <a:ext cx="613955" cy="9666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515484" y="433225"/>
            <a:ext cx="613955" cy="9666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48661"/>
              </p:ext>
            </p:extLst>
          </p:nvPr>
        </p:nvGraphicFramePr>
        <p:xfrm>
          <a:off x="3247499" y="1720198"/>
          <a:ext cx="22737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32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50830" y="3185290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830" y="3185290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49316" y="4557240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316" y="4557240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022336" y="313981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62614" y="3138429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022276" y="313232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53432" y="245131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522547" y="2255149"/>
                <a:ext cx="28594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odd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odd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odd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547" y="2255149"/>
                <a:ext cx="2859459" cy="461665"/>
              </a:xfrm>
              <a:prstGeom prst="rect">
                <a:avLst/>
              </a:prstGeom>
              <a:blipFill>
                <a:blip r:embed="rId8"/>
                <a:stretch>
                  <a:fillRect l="-341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504996" y="2859503"/>
                <a:ext cx="28594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odd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even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even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996" y="2859503"/>
                <a:ext cx="2859459" cy="461665"/>
              </a:xfrm>
              <a:prstGeom prst="rect">
                <a:avLst/>
              </a:prstGeom>
              <a:blipFill>
                <a:blip r:embed="rId9"/>
                <a:stretch>
                  <a:fillRect l="-319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504995" y="3495704"/>
                <a:ext cx="28594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even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even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even</a:t>
                </a: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995" y="3495704"/>
                <a:ext cx="2859459" cy="461665"/>
              </a:xfrm>
              <a:prstGeom prst="rect">
                <a:avLst/>
              </a:prstGeom>
              <a:blipFill>
                <a:blip r:embed="rId10"/>
                <a:stretch>
                  <a:fillRect l="-319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ultiply 2"/>
          <p:cNvSpPr/>
          <p:nvPr/>
        </p:nvSpPr>
        <p:spPr>
          <a:xfrm>
            <a:off x="3452492" y="461482"/>
            <a:ext cx="476003" cy="91549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Multiply 45"/>
          <p:cNvSpPr/>
          <p:nvPr/>
        </p:nvSpPr>
        <p:spPr>
          <a:xfrm>
            <a:off x="5469082" y="429090"/>
            <a:ext cx="476003" cy="91549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Multiply 46"/>
          <p:cNvSpPr/>
          <p:nvPr/>
        </p:nvSpPr>
        <p:spPr>
          <a:xfrm>
            <a:off x="4433361" y="429090"/>
            <a:ext cx="476003" cy="91549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3902807" y="2454521"/>
            <a:ext cx="408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69564" y="2459900"/>
            <a:ext cx="4702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437027" y="2456700"/>
            <a:ext cx="4702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998819" y="2456698"/>
            <a:ext cx="4702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4437027" y="3141761"/>
            <a:ext cx="4702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4998819" y="3141761"/>
            <a:ext cx="4702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352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00469 -0.1032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" grpId="0" animBg="1"/>
      <p:bldP spid="22" grpId="0" animBg="1"/>
      <p:bldP spid="23" grpId="0" animBg="1"/>
      <p:bldP spid="34" grpId="0"/>
      <p:bldP spid="39" grpId="0"/>
      <p:bldP spid="41" grpId="0"/>
      <p:bldP spid="41" grpId="1"/>
      <p:bldP spid="42" grpId="0"/>
      <p:bldP spid="43" grpId="0"/>
      <p:bldP spid="43" grpId="1"/>
      <p:bldP spid="44" grpId="0"/>
      <p:bldP spid="44" grpId="1"/>
      <p:bldP spid="45" grpId="0"/>
      <p:bldP spid="45" grpId="1"/>
      <p:bldP spid="3" grpId="0" animBg="1"/>
      <p:bldP spid="46" grpId="0" animBg="1"/>
      <p:bldP spid="47" grpId="0" animBg="1"/>
      <p:bldP spid="48" grpId="0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28962" y="359983"/>
            <a:ext cx="28594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is the smallest product you can make that’s also an odd number?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372600" y="433225"/>
            <a:ext cx="613955" cy="9666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408321" y="433225"/>
            <a:ext cx="613955" cy="9666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444042" y="433225"/>
            <a:ext cx="613955" cy="9666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79763" y="433225"/>
            <a:ext cx="613955" cy="9666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515484" y="433225"/>
            <a:ext cx="613955" cy="9666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738970"/>
              </p:ext>
            </p:extLst>
          </p:nvPr>
        </p:nvGraphicFramePr>
        <p:xfrm>
          <a:off x="3247499" y="1720198"/>
          <a:ext cx="22737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32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022336" y="313981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62614" y="3138429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049230" y="244376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53432" y="245131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" name="Multiply 2"/>
          <p:cNvSpPr/>
          <p:nvPr/>
        </p:nvSpPr>
        <p:spPr>
          <a:xfrm>
            <a:off x="3472734" y="450060"/>
            <a:ext cx="476003" cy="91549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Multiply 45"/>
          <p:cNvSpPr/>
          <p:nvPr/>
        </p:nvSpPr>
        <p:spPr>
          <a:xfrm>
            <a:off x="5489324" y="417668"/>
            <a:ext cx="476003" cy="91549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Multiply 46"/>
          <p:cNvSpPr/>
          <p:nvPr/>
        </p:nvSpPr>
        <p:spPr>
          <a:xfrm>
            <a:off x="4453603" y="417668"/>
            <a:ext cx="476003" cy="91549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3902807" y="2454521"/>
            <a:ext cx="408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33" name="Multiply 32"/>
          <p:cNvSpPr/>
          <p:nvPr/>
        </p:nvSpPr>
        <p:spPr>
          <a:xfrm>
            <a:off x="6518757" y="450060"/>
            <a:ext cx="476003" cy="91549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Multiply 34"/>
          <p:cNvSpPr/>
          <p:nvPr/>
        </p:nvSpPr>
        <p:spPr>
          <a:xfrm>
            <a:off x="7584460" y="412017"/>
            <a:ext cx="476003" cy="91549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056967" y="388043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82105" y="388043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902867" y="388338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342839" y="3880431"/>
            <a:ext cx="46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63317" y="448008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474600" y="448008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09217" y="448008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349189" y="4480081"/>
            <a:ext cx="46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63317" y="521434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88455" y="521434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909217" y="521729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35334" y="5214340"/>
            <a:ext cx="46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521227" y="3883386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367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5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227" y="3883386"/>
                <a:ext cx="3241963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533512" y="453167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367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20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512" y="4531673"/>
                <a:ext cx="3241963" cy="584775"/>
              </a:xfrm>
              <a:prstGeom prst="rect">
                <a:avLst/>
              </a:prstGeom>
              <a:blipFill>
                <a:blip r:embed="rId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5" name="Picture 6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24482" y="5285455"/>
            <a:ext cx="747045" cy="74704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5727326" y="542814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69564" y="2459900"/>
            <a:ext cx="4702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4437027" y="2456700"/>
            <a:ext cx="4702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4998819" y="2456698"/>
            <a:ext cx="4702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4437027" y="3141761"/>
            <a:ext cx="4702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4998819" y="3141761"/>
            <a:ext cx="4702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250830" y="3185290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830" y="3185290"/>
                <a:ext cx="127614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249316" y="4557240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316" y="4557240"/>
                <a:ext cx="1276141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4473960" y="4245541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544323" y="4437600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938320" y="4239368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008683" y="4431427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964568" y="4823790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4034931" y="5015849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380472" y="4818162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3450835" y="5010221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0557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8" grpId="0" animBg="1"/>
      <p:bldP spid="49" grpId="0"/>
      <p:bldP spid="51" grpId="0"/>
      <p:bldP spid="72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229FE5-EAC6-435A-8DF1-8D07FA376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43" y="289212"/>
            <a:ext cx="6997901" cy="16070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11BA6A-148D-418F-8851-0149B81DBEA4}"/>
                  </a:ext>
                </a:extLst>
              </p:cNvPr>
              <p:cNvSpPr txBox="1"/>
              <p:nvPr/>
            </p:nvSpPr>
            <p:spPr>
              <a:xfrm>
                <a:off x="2574975" y="1777173"/>
                <a:ext cx="37456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solidFill>
                      <a:schemeClr val="tx1"/>
                    </a:solidFill>
                  </a:rPr>
                  <a:t>4,680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 12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11BA6A-148D-418F-8851-0149B81DB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975" y="1777173"/>
                <a:ext cx="3745659" cy="584775"/>
              </a:xfrm>
              <a:prstGeom prst="rect">
                <a:avLst/>
              </a:prstGeom>
              <a:blipFill>
                <a:blip r:embed="rId6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43C988D-C38D-4F91-BFCD-86F55E41975A}"/>
                  </a:ext>
                </a:extLst>
              </p:cNvPr>
              <p:cNvSpPr txBox="1"/>
              <p:nvPr/>
            </p:nvSpPr>
            <p:spPr>
              <a:xfrm>
                <a:off x="3436884" y="3072381"/>
                <a:ext cx="21240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solidFill>
                      <a:schemeClr val="tx1"/>
                    </a:solidFill>
                  </a:rPr>
                  <a:t>2,512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 24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43C988D-C38D-4F91-BFCD-86F55E419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884" y="3072381"/>
                <a:ext cx="2124076" cy="584775"/>
              </a:xfrm>
              <a:prstGeom prst="rect">
                <a:avLst/>
              </a:prstGeom>
              <a:blipFill>
                <a:blip r:embed="rId7"/>
                <a:stretch>
                  <a:fillRect l="-4598" t="-12500" r="-431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5EFFB27-C280-40E5-BD23-980C43C742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1357966" y="1620594"/>
            <a:ext cx="1729287" cy="20627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B0FE21-4D9C-429A-823E-0FC509397D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69595" y="2338444"/>
            <a:ext cx="1729287" cy="2132529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9C447DBD-4889-470E-A3E2-EB56EFF587DB}"/>
              </a:ext>
            </a:extLst>
          </p:cNvPr>
          <p:cNvGrpSpPr/>
          <p:nvPr/>
        </p:nvGrpSpPr>
        <p:grpSpPr>
          <a:xfrm>
            <a:off x="2959049" y="2125588"/>
            <a:ext cx="2911862" cy="895715"/>
            <a:chOff x="2879341" y="2948937"/>
            <a:chExt cx="2911862" cy="89571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5967520-08DA-4487-AB9E-DED48E45B126}"/>
                </a:ext>
              </a:extLst>
            </p:cNvPr>
            <p:cNvSpPr/>
            <p:nvPr/>
          </p:nvSpPr>
          <p:spPr>
            <a:xfrm>
              <a:off x="2879341" y="2948937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E10E240-8133-444B-BFDC-109E7C1CEA99}"/>
                </a:ext>
              </a:extLst>
            </p:cNvPr>
            <p:cNvSpPr/>
            <p:nvPr/>
          </p:nvSpPr>
          <p:spPr>
            <a:xfrm>
              <a:off x="3378583" y="2948937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E99DB57-308A-4608-AD1B-0C2719FAB082}"/>
                </a:ext>
              </a:extLst>
            </p:cNvPr>
            <p:cNvSpPr/>
            <p:nvPr/>
          </p:nvSpPr>
          <p:spPr>
            <a:xfrm>
              <a:off x="3877825" y="2948937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3A88D1D-29D2-42DD-AE19-506211DE42F4}"/>
                </a:ext>
              </a:extLst>
            </p:cNvPr>
            <p:cNvSpPr/>
            <p:nvPr/>
          </p:nvSpPr>
          <p:spPr>
            <a:xfrm>
              <a:off x="4377067" y="2948937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04E94E-E05A-4313-B87F-B8B45AE11330}"/>
                </a:ext>
              </a:extLst>
            </p:cNvPr>
            <p:cNvSpPr/>
            <p:nvPr/>
          </p:nvSpPr>
          <p:spPr>
            <a:xfrm>
              <a:off x="4876309" y="2948937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DF8C0A1-C1CC-41C2-A2D6-98DC7AB59A31}"/>
                </a:ext>
              </a:extLst>
            </p:cNvPr>
            <p:cNvSpPr/>
            <p:nvPr/>
          </p:nvSpPr>
          <p:spPr>
            <a:xfrm>
              <a:off x="5375551" y="2948937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89415E8-C587-4D22-B41E-05E175B2A6CC}"/>
                </a:ext>
              </a:extLst>
            </p:cNvPr>
            <p:cNvSpPr/>
            <p:nvPr/>
          </p:nvSpPr>
          <p:spPr>
            <a:xfrm>
              <a:off x="2879341" y="3429000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CEB6A03-832D-4D03-9DA1-24345805AF68}"/>
                </a:ext>
              </a:extLst>
            </p:cNvPr>
            <p:cNvSpPr/>
            <p:nvPr/>
          </p:nvSpPr>
          <p:spPr>
            <a:xfrm>
              <a:off x="3378583" y="3429000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848500D-8428-4203-9187-6AAEEB79D12A}"/>
                </a:ext>
              </a:extLst>
            </p:cNvPr>
            <p:cNvSpPr/>
            <p:nvPr/>
          </p:nvSpPr>
          <p:spPr>
            <a:xfrm>
              <a:off x="3877825" y="3429000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007A1D4-9080-45B6-AFE4-19C3EA3BE053}"/>
                </a:ext>
              </a:extLst>
            </p:cNvPr>
            <p:cNvSpPr/>
            <p:nvPr/>
          </p:nvSpPr>
          <p:spPr>
            <a:xfrm>
              <a:off x="4377067" y="3429000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A28FC26-AEE8-4E8E-8A8A-94888307359C}"/>
                </a:ext>
              </a:extLst>
            </p:cNvPr>
            <p:cNvSpPr/>
            <p:nvPr/>
          </p:nvSpPr>
          <p:spPr>
            <a:xfrm>
              <a:off x="4876309" y="3429000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B0353D4-7BFA-4AC7-97F2-BDE6C35DBF94}"/>
                </a:ext>
              </a:extLst>
            </p:cNvPr>
            <p:cNvSpPr/>
            <p:nvPr/>
          </p:nvSpPr>
          <p:spPr>
            <a:xfrm>
              <a:off x="5375551" y="3429000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9405650-D77E-4BD6-9489-3342CD4AD29D}"/>
              </a:ext>
            </a:extLst>
          </p:cNvPr>
          <p:cNvGrpSpPr/>
          <p:nvPr/>
        </p:nvGrpSpPr>
        <p:grpSpPr>
          <a:xfrm>
            <a:off x="2959049" y="3085714"/>
            <a:ext cx="2911862" cy="895715"/>
            <a:chOff x="2879341" y="3909063"/>
            <a:chExt cx="2911862" cy="895715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73EB37E-2565-4DC6-BB91-0D64059CFDA4}"/>
                </a:ext>
              </a:extLst>
            </p:cNvPr>
            <p:cNvSpPr/>
            <p:nvPr/>
          </p:nvSpPr>
          <p:spPr>
            <a:xfrm>
              <a:off x="2879341" y="3909063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602A49A-DFE3-4B1C-B988-B7B2123D373D}"/>
                </a:ext>
              </a:extLst>
            </p:cNvPr>
            <p:cNvSpPr/>
            <p:nvPr/>
          </p:nvSpPr>
          <p:spPr>
            <a:xfrm>
              <a:off x="3378583" y="3909063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430ED69-02ED-4146-AE05-79A4F7EBBCED}"/>
                </a:ext>
              </a:extLst>
            </p:cNvPr>
            <p:cNvSpPr/>
            <p:nvPr/>
          </p:nvSpPr>
          <p:spPr>
            <a:xfrm>
              <a:off x="3877825" y="3909063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7A657F9-0FC4-46C8-9970-FF9D8341F9AB}"/>
                </a:ext>
              </a:extLst>
            </p:cNvPr>
            <p:cNvSpPr/>
            <p:nvPr/>
          </p:nvSpPr>
          <p:spPr>
            <a:xfrm>
              <a:off x="4377067" y="3909063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3C5AD9D-4020-4D05-A5EE-632746B5BCFB}"/>
                </a:ext>
              </a:extLst>
            </p:cNvPr>
            <p:cNvSpPr/>
            <p:nvPr/>
          </p:nvSpPr>
          <p:spPr>
            <a:xfrm>
              <a:off x="4876309" y="3909063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C65E505-A028-4AC9-A12F-3BC15D6D16BB}"/>
                </a:ext>
              </a:extLst>
            </p:cNvPr>
            <p:cNvSpPr/>
            <p:nvPr/>
          </p:nvSpPr>
          <p:spPr>
            <a:xfrm>
              <a:off x="5375551" y="3909063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6B60C95-B5ED-4491-B4D1-EC4D39485016}"/>
                </a:ext>
              </a:extLst>
            </p:cNvPr>
            <p:cNvSpPr/>
            <p:nvPr/>
          </p:nvSpPr>
          <p:spPr>
            <a:xfrm>
              <a:off x="2879341" y="4389126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488A6F9-9B46-4518-9A16-482B002D0D3D}"/>
                </a:ext>
              </a:extLst>
            </p:cNvPr>
            <p:cNvSpPr/>
            <p:nvPr/>
          </p:nvSpPr>
          <p:spPr>
            <a:xfrm>
              <a:off x="3378583" y="4389126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6F31B46-E18D-4AD9-9976-A834C38C0543}"/>
                </a:ext>
              </a:extLst>
            </p:cNvPr>
            <p:cNvSpPr/>
            <p:nvPr/>
          </p:nvSpPr>
          <p:spPr>
            <a:xfrm>
              <a:off x="3877825" y="4389126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7E7420B-6219-46DD-B1AF-C5A45D8FCB9A}"/>
                </a:ext>
              </a:extLst>
            </p:cNvPr>
            <p:cNvSpPr/>
            <p:nvPr/>
          </p:nvSpPr>
          <p:spPr>
            <a:xfrm>
              <a:off x="4377067" y="4389126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DD838A9-BC23-4C39-84AA-00EC094B5A19}"/>
                </a:ext>
              </a:extLst>
            </p:cNvPr>
            <p:cNvSpPr/>
            <p:nvPr/>
          </p:nvSpPr>
          <p:spPr>
            <a:xfrm>
              <a:off x="4876309" y="4389126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F7CB1C2-295E-4C57-87AF-5459BF1152CB}"/>
                </a:ext>
              </a:extLst>
            </p:cNvPr>
            <p:cNvSpPr/>
            <p:nvPr/>
          </p:nvSpPr>
          <p:spPr>
            <a:xfrm>
              <a:off x="5375551" y="4389126"/>
              <a:ext cx="415652" cy="4156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F75315-1AF1-4F1D-915B-4CFBC5D2D2BB}"/>
              </a:ext>
            </a:extLst>
          </p:cNvPr>
          <p:cNvSpPr txBox="1"/>
          <p:nvPr/>
        </p:nvSpPr>
        <p:spPr>
          <a:xfrm>
            <a:off x="4086630" y="1595372"/>
            <a:ext cx="656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73686FE-1899-4C50-80BA-BB645C053357}"/>
              </a:ext>
            </a:extLst>
          </p:cNvPr>
          <p:cNvSpPr txBox="1"/>
          <p:nvPr/>
        </p:nvSpPr>
        <p:spPr>
          <a:xfrm>
            <a:off x="2302348" y="2761121"/>
            <a:ext cx="656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E3F16C-2E11-4CF4-80D5-CB2EC632ADC0}"/>
              </a:ext>
            </a:extLst>
          </p:cNvPr>
          <p:cNvSpPr txBox="1"/>
          <p:nvPr/>
        </p:nvSpPr>
        <p:spPr>
          <a:xfrm>
            <a:off x="4086630" y="1602683"/>
            <a:ext cx="656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112E864-3F6F-4DC1-8144-2363508FDAB6}"/>
              </a:ext>
            </a:extLst>
          </p:cNvPr>
          <p:cNvSpPr txBox="1"/>
          <p:nvPr/>
        </p:nvSpPr>
        <p:spPr>
          <a:xfrm>
            <a:off x="988282" y="2270254"/>
            <a:ext cx="656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74C32EE-FBE5-4FF7-8994-6B0A44E619D5}"/>
              </a:ext>
            </a:extLst>
          </p:cNvPr>
          <p:cNvSpPr txBox="1"/>
          <p:nvPr/>
        </p:nvSpPr>
        <p:spPr>
          <a:xfrm>
            <a:off x="1550240" y="4049727"/>
            <a:ext cx="561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The product of 6 and 4 is 24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0A8252-4602-4EC1-9C6E-801C9BCB9E2C}"/>
              </a:ext>
            </a:extLst>
          </p:cNvPr>
          <p:cNvSpPr txBox="1"/>
          <p:nvPr/>
        </p:nvSpPr>
        <p:spPr>
          <a:xfrm>
            <a:off x="1550240" y="4548238"/>
            <a:ext cx="561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The product of 12 and 2 is 24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8688C3F-9FCD-4B80-BB54-FD9547020144}"/>
              </a:ext>
            </a:extLst>
          </p:cNvPr>
          <p:cNvSpPr txBox="1"/>
          <p:nvPr/>
        </p:nvSpPr>
        <p:spPr>
          <a:xfrm>
            <a:off x="921838" y="5057716"/>
            <a:ext cx="711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6"/>
                </a:solidFill>
              </a:rPr>
              <a:t>If you double one factor and halve the other factor, the product will remain the same.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C99EEDC-FF95-45AE-A830-5F7F22D8B279}"/>
              </a:ext>
            </a:extLst>
          </p:cNvPr>
          <p:cNvCxnSpPr>
            <a:cxnSpLocks/>
          </p:cNvCxnSpPr>
          <p:nvPr/>
        </p:nvCxnSpPr>
        <p:spPr>
          <a:xfrm flipV="1">
            <a:off x="5205742" y="2361948"/>
            <a:ext cx="0" cy="714092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C49405C-4062-4AC5-80EE-D05A0DA9D379}"/>
              </a:ext>
            </a:extLst>
          </p:cNvPr>
          <p:cNvSpPr txBox="1"/>
          <p:nvPr/>
        </p:nvSpPr>
        <p:spPr>
          <a:xfrm>
            <a:off x="5152299" y="2409761"/>
            <a:ext cx="1348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halved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79D53CF-9A8C-4E45-BC14-085271DC8F27}"/>
                  </a:ext>
                </a:extLst>
              </p:cNvPr>
              <p:cNvSpPr txBox="1"/>
              <p:nvPr/>
            </p:nvSpPr>
            <p:spPr>
              <a:xfrm>
                <a:off x="945118" y="4262749"/>
                <a:ext cx="39037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accent1"/>
                    </a:solidFill>
                  </a:rPr>
                  <a:t>Double 2,500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5,000</a:t>
                </a: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79D53CF-9A8C-4E45-BC14-085271DC8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118" y="4262749"/>
                <a:ext cx="3903700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6541E59-D141-4AFA-AD11-F4F6D7F3F4D5}"/>
                  </a:ext>
                </a:extLst>
              </p:cNvPr>
              <p:cNvSpPr txBox="1"/>
              <p:nvPr/>
            </p:nvSpPr>
            <p:spPr>
              <a:xfrm>
                <a:off x="4517745" y="4262749"/>
                <a:ext cx="39037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accent1"/>
                    </a:solidFill>
                  </a:rPr>
                  <a:t>4,680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5,000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6541E59-D141-4AFA-AD11-F4F6D7F3F4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745" y="4262749"/>
                <a:ext cx="3903700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8F7520C2-99E4-4169-B9C2-BB38CFB70466}"/>
              </a:ext>
            </a:extLst>
          </p:cNvPr>
          <p:cNvSpPr txBox="1"/>
          <p:nvPr/>
        </p:nvSpPr>
        <p:spPr>
          <a:xfrm>
            <a:off x="4707126" y="1198398"/>
            <a:ext cx="390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Whitney scores more.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0CE90E8-EFC6-4661-BFED-88090D077FCC}"/>
              </a:ext>
            </a:extLst>
          </p:cNvPr>
          <p:cNvCxnSpPr>
            <a:cxnSpLocks/>
          </p:cNvCxnSpPr>
          <p:nvPr/>
        </p:nvCxnSpPr>
        <p:spPr>
          <a:xfrm flipV="1">
            <a:off x="4276841" y="2350981"/>
            <a:ext cx="0" cy="714092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EBE6C8C-FA7A-4D77-B441-7D445B626390}"/>
              </a:ext>
            </a:extLst>
          </p:cNvPr>
          <p:cNvSpPr txBox="1"/>
          <p:nvPr/>
        </p:nvSpPr>
        <p:spPr>
          <a:xfrm>
            <a:off x="2475697" y="2405540"/>
            <a:ext cx="1989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doubled?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687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16406 -0.000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12" y="-4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16545 -0.1405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703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5" grpId="0"/>
      <p:bldP spid="35" grpId="1"/>
      <p:bldP spid="35" grpId="2"/>
      <p:bldP spid="37" grpId="0"/>
      <p:bldP spid="37" grpId="1"/>
      <p:bldP spid="37" grpId="2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7" grpId="0"/>
      <p:bldP spid="48" grpId="0"/>
      <p:bldP spid="49" grpId="0"/>
      <p:bldP spid="50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59491" y="334329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1,207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36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334329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16072"/>
              </p:ext>
            </p:extLst>
          </p:nvPr>
        </p:nvGraphicFramePr>
        <p:xfrm>
          <a:off x="2815887" y="982921"/>
          <a:ext cx="257417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35">
                  <a:extLst>
                    <a:ext uri="{9D8B030D-6E8A-4147-A177-3AD203B41FA5}">
                      <a16:colId xmlns:a16="http://schemas.microsoft.com/office/drawing/2014/main" val="3317108372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73852" y="3010289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1,207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6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852" y="3010289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951061" y="3067184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6197" y="3067184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64245" y="3067184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23301" y="2467338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301" y="2467338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21787" y="3839288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87" y="3839288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4853719" y="1665303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 rot="19326922">
            <a:off x="4568327" y="1625954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 rot="18159673">
            <a:off x="4430869" y="1522033"/>
            <a:ext cx="437835" cy="1724177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308196" y="3374784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99910" y="3067184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378559" y="3566843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70923" y="3373261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37" name="Rounded Rectangle 36"/>
          <p:cNvSpPr/>
          <p:nvPr/>
        </p:nvSpPr>
        <p:spPr>
          <a:xfrm rot="17617109">
            <a:off x="4263015" y="1338111"/>
            <a:ext cx="297750" cy="208120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Connector 38"/>
          <p:cNvCxnSpPr/>
          <p:nvPr/>
        </p:nvCxnSpPr>
        <p:spPr>
          <a:xfrm>
            <a:off x="3317049" y="3561000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4462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 animBg="1"/>
      <p:bldP spid="14" grpId="1" animBg="1"/>
      <p:bldP spid="17" grpId="0" animBg="1"/>
      <p:bldP spid="17" grpId="1" animBg="1"/>
      <p:bldP spid="23" grpId="0" animBg="1"/>
      <p:bldP spid="23" grpId="1" animBg="1"/>
      <p:bldP spid="32" grpId="0"/>
      <p:bldP spid="32" grpId="1"/>
      <p:bldP spid="34" grpId="0"/>
      <p:bldP spid="36" grpId="0"/>
      <p:bldP spid="36" grpId="1"/>
      <p:bldP spid="37" grpId="0" animBg="1"/>
      <p:bldP spid="3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59491" y="334329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1,207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36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334329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668328"/>
              </p:ext>
            </p:extLst>
          </p:nvPr>
        </p:nvGraphicFramePr>
        <p:xfrm>
          <a:off x="2815887" y="982921"/>
          <a:ext cx="257417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35">
                  <a:extLst>
                    <a:ext uri="{9D8B030D-6E8A-4147-A177-3AD203B41FA5}">
                      <a16:colId xmlns:a16="http://schemas.microsoft.com/office/drawing/2014/main" val="3317108372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73852" y="3010289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1,207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6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852" y="3010289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951061" y="3067184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6197" y="3067184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64245" y="3067184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14" name="Rounded Rectangle 13"/>
          <p:cNvSpPr/>
          <p:nvPr/>
        </p:nvSpPr>
        <p:spPr>
          <a:xfrm rot="2377480">
            <a:off x="4607692" y="1691567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355158" y="1678429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 rot="19289171">
            <a:off x="4163090" y="1654178"/>
            <a:ext cx="437835" cy="1447862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308196" y="3374784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99910" y="3067184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378559" y="3566843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70923" y="3373261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37" name="Rounded Rectangle 36"/>
          <p:cNvSpPr/>
          <p:nvPr/>
        </p:nvSpPr>
        <p:spPr>
          <a:xfrm rot="18288132">
            <a:off x="3866773" y="1537846"/>
            <a:ext cx="390535" cy="172974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Connector 38"/>
          <p:cNvCxnSpPr/>
          <p:nvPr/>
        </p:nvCxnSpPr>
        <p:spPr>
          <a:xfrm>
            <a:off x="3317049" y="3561000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686137" y="3754529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1,207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30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137" y="3754529"/>
                <a:ext cx="3241963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918222" y="374067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917" y="374067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31565" y="4021407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34606" y="374067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3890827" y="4180950"/>
            <a:ext cx="226744" cy="15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92633" y="374067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85623" y="374067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39780" y="4469357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27620" y="4469357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14599" y="4469357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00336" y="4469357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65616" y="4469357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45750" y="5010498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823301" y="2467338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301" y="2467338"/>
                <a:ext cx="127614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821787" y="3839288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87" y="3839288"/>
                <a:ext cx="127614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4443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7" grpId="1" animBg="1"/>
      <p:bldP spid="23" grpId="0" animBg="1"/>
      <p:bldP spid="23" grpId="1" animBg="1"/>
      <p:bldP spid="37" grpId="0" animBg="1"/>
      <p:bldP spid="37" grpId="1" animBg="1"/>
      <p:bldP spid="22" grpId="0"/>
      <p:bldP spid="24" grpId="0"/>
      <p:bldP spid="25" grpId="0"/>
      <p:bldP spid="26" grpId="0"/>
      <p:bldP spid="26" grpId="1"/>
      <p:bldP spid="27" grpId="0"/>
      <p:bldP spid="29" grpId="0"/>
      <p:bldP spid="30" grpId="0"/>
      <p:bldP spid="38" grpId="0"/>
      <p:bldP spid="40" grpId="0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398" y="1738909"/>
            <a:ext cx="1250012" cy="875008"/>
          </a:xfrm>
          <a:prstGeom prst="rect">
            <a:avLst/>
          </a:prstGeom>
        </p:spPr>
      </p:pic>
      <p:sp>
        <p:nvSpPr>
          <p:cNvPr id="20" name="Rounded Rectangular Callout 19"/>
          <p:cNvSpPr/>
          <p:nvPr/>
        </p:nvSpPr>
        <p:spPr>
          <a:xfrm>
            <a:off x="2721222" y="1535434"/>
            <a:ext cx="2819757" cy="976086"/>
          </a:xfrm>
          <a:prstGeom prst="wedgeRoundRectCallout">
            <a:avLst>
              <a:gd name="adj1" fmla="val 65177"/>
              <a:gd name="adj2" fmla="val 7148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64684" y="1725846"/>
                <a:ext cx="326571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147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6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884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684" y="1725846"/>
                <a:ext cx="3265714" cy="584775"/>
              </a:xfrm>
              <a:prstGeom prst="rect">
                <a:avLst/>
              </a:prstGeom>
              <a:blipFill>
                <a:blip r:embed="rId6"/>
                <a:stretch>
                  <a:fillRect l="-4851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V="1">
            <a:off x="3485884" y="1208899"/>
            <a:ext cx="0" cy="5747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140617" y="1208899"/>
            <a:ext cx="0" cy="5747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293750" y="594609"/>
            <a:ext cx="5322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586077" y="594609"/>
                <a:ext cx="77938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6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077" y="594609"/>
                <a:ext cx="779381" cy="584775"/>
              </a:xfrm>
              <a:prstGeom prst="rect">
                <a:avLst/>
              </a:prstGeom>
              <a:blipFill>
                <a:blip r:embed="rId7"/>
                <a:stretch>
                  <a:fillRect t="-12632" r="-19531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99452" y="594609"/>
                <a:ext cx="10935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42</a:t>
                </a: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452" y="594609"/>
                <a:ext cx="1093569" cy="584775"/>
              </a:xfrm>
              <a:prstGeom prst="rect">
                <a:avLst/>
              </a:prstGeom>
              <a:blipFill>
                <a:blip r:embed="rId8"/>
                <a:stretch>
                  <a:fillRect t="-12632" r="-13408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ross 28">
            <a:extLst>
              <a:ext uri="{FF2B5EF4-FFF2-40B4-BE49-F238E27FC236}">
                <a16:creationId xmlns:a16="http://schemas.microsoft.com/office/drawing/2014/main" id="{7851BE09-65C9-9C49-A748-04734259E5F7}"/>
              </a:ext>
            </a:extLst>
          </p:cNvPr>
          <p:cNvSpPr/>
          <p:nvPr/>
        </p:nvSpPr>
        <p:spPr>
          <a:xfrm rot="2694387">
            <a:off x="1214789" y="1338007"/>
            <a:ext cx="1214606" cy="1255122"/>
          </a:xfrm>
          <a:prstGeom prst="plus">
            <a:avLst>
              <a:gd name="adj" fmla="val 3571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127015"/>
              </p:ext>
            </p:extLst>
          </p:nvPr>
        </p:nvGraphicFramePr>
        <p:xfrm>
          <a:off x="3232256" y="2691914"/>
          <a:ext cx="201600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741124" y="4110148"/>
                <a:ext cx="6190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36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124" y="4110148"/>
                <a:ext cx="619080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816598" y="4786578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01788" y="4786578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8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82541" y="5357842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90229" y="478954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8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478329" y="5351196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027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9" grpId="0" animBg="1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115665"/>
              </p:ext>
            </p:extLst>
          </p:nvPr>
        </p:nvGraphicFramePr>
        <p:xfrm>
          <a:off x="971729" y="3580136"/>
          <a:ext cx="6917078" cy="2265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8539">
                  <a:extLst>
                    <a:ext uri="{9D8B030D-6E8A-4147-A177-3AD203B41FA5}">
                      <a16:colId xmlns:a16="http://schemas.microsoft.com/office/drawing/2014/main" val="707442832"/>
                    </a:ext>
                  </a:extLst>
                </a:gridCol>
                <a:gridCol w="3458539">
                  <a:extLst>
                    <a:ext uri="{9D8B030D-6E8A-4147-A177-3AD203B41FA5}">
                      <a16:colId xmlns:a16="http://schemas.microsoft.com/office/drawing/2014/main" val="974324676"/>
                    </a:ext>
                  </a:extLst>
                </a:gridCol>
              </a:tblGrid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Could be correct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Definitely incorrect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11138"/>
                  </a:ext>
                </a:extLst>
              </a:tr>
              <a:tr h="18083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86025"/>
                  </a:ext>
                </a:extLst>
              </a:tr>
            </a:tbl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426534"/>
            <a:ext cx="747045" cy="74704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734878" y="56922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066379" y="1744525"/>
                <a:ext cx="310383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214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Cambria Math" panose="02040503050406030204" pitchFamily="18" charset="0"/>
                  </a:rPr>
                  <a:t> 1,071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79" y="1744525"/>
                <a:ext cx="3103830" cy="523220"/>
              </a:xfrm>
              <a:prstGeom prst="rect">
                <a:avLst/>
              </a:prstGeom>
              <a:blipFill>
                <a:blip r:embed="rId6"/>
                <a:stretch>
                  <a:fillRect l="-412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2837158" y="2526471"/>
                <a:ext cx="310383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431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</a:rPr>
                  <a:t>1,2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92 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158" y="2526471"/>
                <a:ext cx="3103830" cy="523220"/>
              </a:xfrm>
              <a:prstGeom prst="rect">
                <a:avLst/>
              </a:prstGeom>
              <a:blipFill>
                <a:blip r:embed="rId7"/>
                <a:stretch>
                  <a:fillRect l="-392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784977" y="1734416"/>
                <a:ext cx="310383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 293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 576 </a:t>
                </a: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977" y="1734416"/>
                <a:ext cx="3103830" cy="523220"/>
              </a:xfrm>
              <a:prstGeom prst="rect">
                <a:avLst/>
              </a:prstGeom>
              <a:blipFill>
                <a:blip r:embed="rId8"/>
                <a:stretch>
                  <a:fillRect l="-4126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1554393" y="1003725"/>
            <a:ext cx="5863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Could these calculations be correct?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626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0.39653 0.358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26" y="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-0.35885 0.359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51" y="1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0.20313 0.3326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1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0" grpId="1"/>
      <p:bldP spid="38" grpId="0"/>
      <p:bldP spid="38" grpId="1"/>
      <p:bldP spid="39" grpId="0"/>
      <p:bldP spid="3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591342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34A788-E153-420A-B188-7EE845DB7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044" y="256322"/>
            <a:ext cx="6216970" cy="1828894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738A85B-B294-41AE-8A5A-2FE3B5B5D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792145"/>
              </p:ext>
            </p:extLst>
          </p:nvPr>
        </p:nvGraphicFramePr>
        <p:xfrm>
          <a:off x="4870657" y="1828868"/>
          <a:ext cx="257417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35">
                  <a:extLst>
                    <a:ext uri="{9D8B030D-6E8A-4147-A177-3AD203B41FA5}">
                      <a16:colId xmlns:a16="http://schemas.microsoft.com/office/drawing/2014/main" val="3317108372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1483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5D137A7-41FB-46F7-8312-BC8A9416C263}"/>
              </a:ext>
            </a:extLst>
          </p:cNvPr>
          <p:cNvSpPr txBox="1"/>
          <p:nvPr/>
        </p:nvSpPr>
        <p:spPr>
          <a:xfrm>
            <a:off x="7005831" y="391313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F065E7-87A9-4247-9431-866ADDB366B0}"/>
              </a:ext>
            </a:extLst>
          </p:cNvPr>
          <p:cNvSpPr txBox="1"/>
          <p:nvPr/>
        </p:nvSpPr>
        <p:spPr>
          <a:xfrm>
            <a:off x="5950967" y="391313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1797D9-AB89-49CC-8958-1138FAEA9AE6}"/>
              </a:ext>
            </a:extLst>
          </p:cNvPr>
          <p:cNvSpPr txBox="1"/>
          <p:nvPr/>
        </p:nvSpPr>
        <p:spPr>
          <a:xfrm>
            <a:off x="5419015" y="391313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713834-9A10-4AEF-9897-8F7ED12CBF92}"/>
              </a:ext>
            </a:extLst>
          </p:cNvPr>
          <p:cNvSpPr txBox="1"/>
          <p:nvPr/>
        </p:nvSpPr>
        <p:spPr>
          <a:xfrm>
            <a:off x="6454680" y="391313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410AC7-913D-47DC-9DA5-BA1E3981935F}"/>
              </a:ext>
            </a:extLst>
          </p:cNvPr>
          <p:cNvSpPr txBox="1"/>
          <p:nvPr/>
        </p:nvSpPr>
        <p:spPr>
          <a:xfrm>
            <a:off x="4830920" y="4223570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D90CE2D-9FA7-455B-AA8F-976198324694}"/>
              </a:ext>
            </a:extLst>
          </p:cNvPr>
          <p:cNvCxnSpPr/>
          <p:nvPr/>
        </p:nvCxnSpPr>
        <p:spPr>
          <a:xfrm>
            <a:off x="4877046" y="4411309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CB581A8-8B33-4301-B170-4C1CFEB3CC93}"/>
              </a:ext>
            </a:extLst>
          </p:cNvPr>
          <p:cNvSpPr txBox="1"/>
          <p:nvPr/>
        </p:nvSpPr>
        <p:spPr>
          <a:xfrm>
            <a:off x="6972992" y="458662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0B33E9-0743-4DE0-B140-218AF80E0D4C}"/>
              </a:ext>
            </a:extLst>
          </p:cNvPr>
          <p:cNvSpPr txBox="1"/>
          <p:nvPr/>
        </p:nvSpPr>
        <p:spPr>
          <a:xfrm>
            <a:off x="6474687" y="458662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A705DE9-218B-4696-998A-CE71137982CB}"/>
              </a:ext>
            </a:extLst>
          </p:cNvPr>
          <p:cNvSpPr txBox="1"/>
          <p:nvPr/>
        </p:nvSpPr>
        <p:spPr>
          <a:xfrm>
            <a:off x="5989376" y="458662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AEDE7F-0E5E-4349-95A5-7EB2657A2E95}"/>
              </a:ext>
            </a:extLst>
          </p:cNvPr>
          <p:cNvSpPr txBox="1"/>
          <p:nvPr/>
        </p:nvSpPr>
        <p:spPr>
          <a:xfrm>
            <a:off x="5447403" y="458662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61C771-2859-424C-A786-5B0CFB8ACAF7}"/>
              </a:ext>
            </a:extLst>
          </p:cNvPr>
          <p:cNvSpPr txBox="1"/>
          <p:nvPr/>
        </p:nvSpPr>
        <p:spPr>
          <a:xfrm>
            <a:off x="4940393" y="458662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842ECE-8074-42CC-BFE5-DDF82C7E140F}"/>
              </a:ext>
            </a:extLst>
          </p:cNvPr>
          <p:cNvSpPr txBox="1"/>
          <p:nvPr/>
        </p:nvSpPr>
        <p:spPr>
          <a:xfrm>
            <a:off x="6994550" y="5315304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6D4ABE-5DBE-46D5-AC3E-2CAE67749D55}"/>
              </a:ext>
            </a:extLst>
          </p:cNvPr>
          <p:cNvSpPr txBox="1"/>
          <p:nvPr/>
        </p:nvSpPr>
        <p:spPr>
          <a:xfrm>
            <a:off x="6482390" y="5315304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44B4C37-671D-4461-A4ED-037CA54C0241}"/>
              </a:ext>
            </a:extLst>
          </p:cNvPr>
          <p:cNvSpPr txBox="1"/>
          <p:nvPr/>
        </p:nvSpPr>
        <p:spPr>
          <a:xfrm>
            <a:off x="5969369" y="5315304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69D709-DA46-412A-A3D3-C86A9349A2A4}"/>
              </a:ext>
            </a:extLst>
          </p:cNvPr>
          <p:cNvSpPr txBox="1"/>
          <p:nvPr/>
        </p:nvSpPr>
        <p:spPr>
          <a:xfrm>
            <a:off x="5455106" y="5315304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E728C63-4F3E-494B-ACBE-3BBF267D0CCE}"/>
              </a:ext>
            </a:extLst>
          </p:cNvPr>
          <p:cNvSpPr txBox="1"/>
          <p:nvPr/>
        </p:nvSpPr>
        <p:spPr>
          <a:xfrm>
            <a:off x="4920386" y="5315304"/>
            <a:ext cx="36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6EE1A30-350C-4D3A-B21B-7B6F527BACBF}"/>
                  </a:ext>
                </a:extLst>
              </p:cNvPr>
              <p:cNvSpPr txBox="1"/>
              <p:nvPr/>
            </p:nvSpPr>
            <p:spPr>
              <a:xfrm>
                <a:off x="3878071" y="331328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6EE1A30-350C-4D3A-B21B-7B6F527BAC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071" y="3313285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632963E-9815-46D9-99D8-FFD873085636}"/>
                  </a:ext>
                </a:extLst>
              </p:cNvPr>
              <p:cNvSpPr txBox="1"/>
              <p:nvPr/>
            </p:nvSpPr>
            <p:spPr>
              <a:xfrm>
                <a:off x="3876557" y="468523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632963E-9815-46D9-99D8-FFD873085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57" y="4685235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B2227CEF-36A0-4B15-896D-17DA5E42D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163668"/>
              </p:ext>
            </p:extLst>
          </p:nvPr>
        </p:nvGraphicFramePr>
        <p:xfrm>
          <a:off x="1644431" y="2479481"/>
          <a:ext cx="201600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7A2ACD6-061A-4A4A-94B7-68F7EBD57B77}"/>
                  </a:ext>
                </a:extLst>
              </p:cNvPr>
              <p:cNvSpPr txBox="1"/>
              <p:nvPr/>
            </p:nvSpPr>
            <p:spPr>
              <a:xfrm>
                <a:off x="1153299" y="3897715"/>
                <a:ext cx="6190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36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7A2ACD6-061A-4A4A-94B7-68F7EBD57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299" y="3897715"/>
                <a:ext cx="61908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FD5FB220-C982-4021-9B8A-424579ED6341}"/>
              </a:ext>
            </a:extLst>
          </p:cNvPr>
          <p:cNvSpPr txBox="1"/>
          <p:nvPr/>
        </p:nvSpPr>
        <p:spPr>
          <a:xfrm>
            <a:off x="3228773" y="4574145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B048A4A-C43A-4AE2-BAFA-D60B1E8C5F71}"/>
              </a:ext>
            </a:extLst>
          </p:cNvPr>
          <p:cNvSpPr txBox="1"/>
          <p:nvPr/>
        </p:nvSpPr>
        <p:spPr>
          <a:xfrm>
            <a:off x="2713963" y="4574145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846454A-166C-463D-99F4-CF1A5562E15B}"/>
              </a:ext>
            </a:extLst>
          </p:cNvPr>
          <p:cNvSpPr/>
          <p:nvPr/>
        </p:nvSpPr>
        <p:spPr>
          <a:xfrm>
            <a:off x="2394716" y="5145409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0931F18-0C62-47A7-9263-94D7A2EA9A9E}"/>
              </a:ext>
            </a:extLst>
          </p:cNvPr>
          <p:cNvSpPr txBox="1"/>
          <p:nvPr/>
        </p:nvSpPr>
        <p:spPr>
          <a:xfrm>
            <a:off x="2202404" y="457711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3F4F2E4-6174-459B-A2CE-008FB8F1B628}"/>
              </a:ext>
            </a:extLst>
          </p:cNvPr>
          <p:cNvSpPr/>
          <p:nvPr/>
        </p:nvSpPr>
        <p:spPr>
          <a:xfrm>
            <a:off x="1890504" y="5138763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EE0167C-F04A-40AA-A710-9A3D5811E17B}"/>
              </a:ext>
            </a:extLst>
          </p:cNvPr>
          <p:cNvSpPr/>
          <p:nvPr/>
        </p:nvSpPr>
        <p:spPr>
          <a:xfrm>
            <a:off x="1399231" y="5152055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7DBAAA6-217B-473F-A8BB-A3C5FC0C8288}"/>
              </a:ext>
            </a:extLst>
          </p:cNvPr>
          <p:cNvSpPr txBox="1"/>
          <p:nvPr/>
        </p:nvSpPr>
        <p:spPr>
          <a:xfrm>
            <a:off x="1698786" y="4579494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F58007B-ECFD-416E-9387-7423718C8E6C}"/>
              </a:ext>
            </a:extLst>
          </p:cNvPr>
          <p:cNvSpPr txBox="1"/>
          <p:nvPr/>
        </p:nvSpPr>
        <p:spPr>
          <a:xfrm>
            <a:off x="4938294" y="39102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FB9FCD7-47C4-4C5D-A463-A1DADEADCD76}"/>
                  </a:ext>
                </a:extLst>
              </p:cNvPr>
              <p:cNvSpPr txBox="1"/>
              <p:nvPr/>
            </p:nvSpPr>
            <p:spPr>
              <a:xfrm>
                <a:off x="4099647" y="2734328"/>
                <a:ext cx="37456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8,202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10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82,020</a:t>
                </a: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FB9FCD7-47C4-4C5D-A463-A1DADEADC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647" y="2734328"/>
                <a:ext cx="3745659" cy="584775"/>
              </a:xfrm>
              <a:prstGeom prst="rect">
                <a:avLst/>
              </a:prstGeom>
              <a:blipFill>
                <a:blip r:embed="rId9"/>
                <a:stretch>
                  <a:fillRect l="-4235" t="-12632" r="-977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C71E981-0279-443C-8980-08DC5E094902}"/>
                  </a:ext>
                </a:extLst>
              </p:cNvPr>
              <p:cNvSpPr txBox="1"/>
              <p:nvPr/>
            </p:nvSpPr>
            <p:spPr>
              <a:xfrm>
                <a:off x="4292799" y="3311930"/>
                <a:ext cx="37456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8,202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2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16,404</a:t>
                </a: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C71E981-0279-443C-8980-08DC5E094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799" y="3311930"/>
                <a:ext cx="3745659" cy="584775"/>
              </a:xfrm>
              <a:prstGeom prst="rect">
                <a:avLst/>
              </a:prstGeom>
              <a:blipFill>
                <a:blip r:embed="rId10"/>
                <a:stretch>
                  <a:fillRect l="-406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39A114B-B859-4D64-8126-745A15140CD8}"/>
              </a:ext>
            </a:extLst>
          </p:cNvPr>
          <p:cNvCxnSpPr/>
          <p:nvPr/>
        </p:nvCxnSpPr>
        <p:spPr>
          <a:xfrm flipH="1">
            <a:off x="6462889" y="3870865"/>
            <a:ext cx="11796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80AD358-8310-49D1-9924-66977FDF59A2}"/>
              </a:ext>
            </a:extLst>
          </p:cNvPr>
          <p:cNvCxnSpPr/>
          <p:nvPr/>
        </p:nvCxnSpPr>
        <p:spPr>
          <a:xfrm flipH="1">
            <a:off x="6462888" y="4356288"/>
            <a:ext cx="11796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28151EC9-9A41-47C0-AF41-39BE0603327C}"/>
              </a:ext>
            </a:extLst>
          </p:cNvPr>
          <p:cNvSpPr txBox="1"/>
          <p:nvPr/>
        </p:nvSpPr>
        <p:spPr>
          <a:xfrm>
            <a:off x="6393235" y="3832352"/>
            <a:ext cx="139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98,424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B317DB4-4555-4D04-830D-6012B4FC26CB}"/>
                  </a:ext>
                </a:extLst>
              </p:cNvPr>
              <p:cNvSpPr txBox="1"/>
              <p:nvPr/>
            </p:nvSpPr>
            <p:spPr>
              <a:xfrm>
                <a:off x="7242082" y="3346294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B317DB4-4555-4D04-830D-6012B4FC2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082" y="3346294"/>
                <a:ext cx="127614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6759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18" grpId="0"/>
      <p:bldP spid="18" grpId="1"/>
      <p:bldP spid="23" grpId="0"/>
      <p:bldP spid="23" grpId="1"/>
      <p:bldP spid="25" grpId="0"/>
      <p:bldP spid="25" grpId="1"/>
      <p:bldP spid="29" grpId="0"/>
      <p:bldP spid="29" grpId="1"/>
      <p:bldP spid="30" grpId="0"/>
      <p:bldP spid="30" grpId="1"/>
      <p:bldP spid="34" grpId="0"/>
      <p:bldP spid="34" grpId="1"/>
      <p:bldP spid="36" grpId="0"/>
      <p:bldP spid="36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6" grpId="0"/>
      <p:bldP spid="46" grpId="1"/>
      <p:bldP spid="47" grpId="0"/>
      <p:bldP spid="47" grpId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8" grpId="1"/>
      <p:bldP spid="59" grpId="0"/>
      <p:bldP spid="60" grpId="0"/>
      <p:bldP spid="62" grpId="0"/>
      <p:bldP spid="6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5.7|2.6|1|1|0.3|3.9|1.1|0.9|2.4|0.3|3.7|1.5|1.9|0.3|4.6|1|3.9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6|1.9|9.8|4.7|1.8|0.3|4.3|0.9|0.8|0.8|0.3|2.1|1|0.3|1.4|3.4|0.5|1.7|1.7|2.7|4.2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8|1.6|2.7|3.3|14.7|11.9|2|8.1|1.3|7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0.7|1.2|8|1.6|6.2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|9.8|0.6|8.8|1|4.5|0.7|5.5|6.6|15.2|0.8|3.9|14.1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2|6.7|11.8|2.7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2.5|6|4.7|12.3|7.7|0.9|3.1|0.6|3.4|0.8|5.8|0.7|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0.5|5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.6|0.7|4.9|2.7|0.7|2.7|15.5|14.6|6.6|2.9|9.6|5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77773A-13C1-4A97-B153-137A8EC0C1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www.w3.org/XML/1998/namespace"/>
    <ds:schemaRef ds:uri="522d4c35-b548-4432-90ae-af4376e1c4b4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cee99ee9-287b-4f9a-957c-ba5ae7375c9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9895</TotalTime>
  <Words>405</Words>
  <Application>Microsoft Macintosh PowerPoint</Application>
  <PresentationFormat>On-screen Show (4:3)</PresentationFormat>
  <Paragraphs>238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  <vt:lpstr>PowerPoint Presentation</vt:lpstr>
      <vt:lpstr>PowerPoint Presentation</vt:lpstr>
      <vt:lpstr>Have another go at question 6 on the worksheet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Peter Doe</cp:lastModifiedBy>
  <cp:revision>366</cp:revision>
  <dcterms:created xsi:type="dcterms:W3CDTF">2019-07-05T11:02:13Z</dcterms:created>
  <dcterms:modified xsi:type="dcterms:W3CDTF">2021-01-11T13:32:50Z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