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15" r:id="rId14"/>
    <p:sldId id="299" r:id="rId15"/>
    <p:sldId id="300" r:id="rId16"/>
    <p:sldId id="306" r:id="rId17"/>
    <p:sldId id="307" r:id="rId18"/>
    <p:sldId id="301" r:id="rId19"/>
    <p:sldId id="309" r:id="rId20"/>
    <p:sldId id="311" r:id="rId21"/>
    <p:sldId id="310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5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5238"/>
  </p:normalViewPr>
  <p:slideViewPr>
    <p:cSldViewPr snapToGrid="0" snapToObjects="1">
      <p:cViewPr varScale="1">
        <p:scale>
          <a:sx n="92" d="100"/>
          <a:sy n="92" d="100"/>
        </p:scale>
        <p:origin x="1688" y="184"/>
      </p:cViewPr>
      <p:guideLst>
        <p:guide orient="horz" pos="2341"/>
        <p:guide pos="3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15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057763" y="1365306"/>
            <a:ext cx="2574498" cy="2361371"/>
            <a:chOff x="288142" y="249049"/>
            <a:chExt cx="2478605" cy="2448272"/>
          </a:xfrm>
        </p:grpSpPr>
        <p:sp>
          <p:nvSpPr>
            <p:cNvPr id="12" name="Oval 11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>
              <a:stCxn id="12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4111039" y="1545719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51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6007" y="304650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15906" y="305076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52930" y="55180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511907" y="372667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96182" y="3726677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44936" y="375779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29210" y="375779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38142" y="4355280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11468" y="436388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29082" y="56989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69054" y="305076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30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89221" y="3066328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445718" y="5069349"/>
            <a:ext cx="15657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7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46577" y="5056610"/>
            <a:ext cx="7278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17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1" grpId="0"/>
      <p:bldP spid="11" grpId="1"/>
      <p:bldP spid="23" grpId="0"/>
      <p:bldP spid="24" grpId="0"/>
      <p:bldP spid="25" grpId="0"/>
      <p:bldP spid="26" grpId="0"/>
      <p:bldP spid="27" grpId="0"/>
      <p:bldP spid="21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37278" y="2217362"/>
            <a:ext cx="2574498" cy="2361371"/>
            <a:chOff x="288142" y="249049"/>
            <a:chExt cx="2478605" cy="2448272"/>
          </a:xfrm>
        </p:grpSpPr>
        <p:sp>
          <p:nvSpPr>
            <p:cNvPr id="6" name="Oval 5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2390554" y="2397775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64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55522" y="389855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40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96444" y="3895591"/>
            <a:ext cx="558507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29218" y="1532303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64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91422" y="45787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75697" y="4578733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4451" y="46098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08725" y="4609852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17657" y="5207336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86047" y="153230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46000" y="1532303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75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02829" y="1532303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15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373888" y="2207923"/>
            <a:ext cx="2574498" cy="2361371"/>
            <a:chOff x="288142" y="249049"/>
            <a:chExt cx="2478605" cy="2448272"/>
          </a:xfrm>
        </p:grpSpPr>
        <p:sp>
          <p:nvSpPr>
            <p:cNvPr id="25" name="Oval 24"/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Connector 27"/>
            <p:cNvCxnSpPr>
              <a:stCxn id="25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5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6427164" y="2371824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75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828032" y="458095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12307" y="4580959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61061" y="461207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76161" y="4612078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54267" y="520956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327593" y="5218165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25509" y="5204628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92132" y="3897207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50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211435" y="3912382"/>
            <a:ext cx="620793" cy="49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25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122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9" grpId="0"/>
      <p:bldP spid="21" grpId="0"/>
      <p:bldP spid="23" grpId="0"/>
      <p:bldP spid="35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950" y="261623"/>
            <a:ext cx="76188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There are 60 doughnuts.  A box holds 4 doughnuts.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318" y="2855633"/>
            <a:ext cx="158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069" y="3111049"/>
            <a:ext cx="414429" cy="40622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058" y="3649084"/>
            <a:ext cx="414429" cy="406222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1067"/>
              </p:ext>
            </p:extLst>
          </p:nvPr>
        </p:nvGraphicFramePr>
        <p:xfrm>
          <a:off x="5026443" y="2651554"/>
          <a:ext cx="3168000" cy="342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1845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73374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7305" y="1739363"/>
            <a:ext cx="2011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15 full boxes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987" y="339921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722" y="3968007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1011" y="3068475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083" y="3448295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8987" y="2840533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1734" y="4171118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308" y="325486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1057" y="4374229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8625" y="3224730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07" y="3146019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2889" y="3174382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7957" y="3620799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8625" y="2795148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5083" y="2803548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2509" y="3693347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6778" y="4577340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799" y="4666118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4083" y="3810544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3819" y="4272019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664" y="3481135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672" y="3749038"/>
            <a:ext cx="414429" cy="406222"/>
          </a:xfrm>
          <a:prstGeom prst="rect">
            <a:avLst/>
          </a:prstGeom>
        </p:spPr>
      </p:pic>
      <p:pic>
        <p:nvPicPr>
          <p:cNvPr id="30" name="Picture 2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7612" y="4039424"/>
            <a:ext cx="414429" cy="406222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0271" y="4161698"/>
            <a:ext cx="414429" cy="406222"/>
          </a:xfrm>
          <a:prstGeom prst="rect">
            <a:avLst/>
          </a:prstGeom>
        </p:spPr>
      </p:pic>
      <p:pic>
        <p:nvPicPr>
          <p:cNvPr id="32" name="Picture 3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766" y="3146019"/>
            <a:ext cx="414429" cy="406222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689596" y="4205979"/>
            <a:ext cx="1940061" cy="1764119"/>
            <a:chOff x="2302912" y="349912"/>
            <a:chExt cx="1940061" cy="1764119"/>
          </a:xfrm>
        </p:grpSpPr>
        <p:grpSp>
          <p:nvGrpSpPr>
            <p:cNvPr id="34" name="Group 33"/>
            <p:cNvGrpSpPr/>
            <p:nvPr/>
          </p:nvGrpSpPr>
          <p:grpSpPr>
            <a:xfrm>
              <a:off x="2302912" y="349912"/>
              <a:ext cx="1940061" cy="1764119"/>
              <a:chOff x="268171" y="249049"/>
              <a:chExt cx="2498576" cy="2448272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081963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8171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52347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1" name="Straight Connector 40"/>
              <p:cNvCxnSpPr>
                <a:stCxn id="38" idx="3"/>
              </p:cNvCxnSpPr>
              <p:nvPr/>
            </p:nvCxnSpPr>
            <p:spPr>
              <a:xfrm flipH="1">
                <a:off x="844234" y="1029538"/>
                <a:ext cx="371639" cy="75338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38" idx="5"/>
              </p:cNvCxnSpPr>
              <p:nvPr/>
            </p:nvCxnSpPr>
            <p:spPr>
              <a:xfrm>
                <a:off x="1862452" y="1029537"/>
                <a:ext cx="349935" cy="75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>
            <a:xfrm>
              <a:off x="3060552" y="434493"/>
              <a:ext cx="508473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500"/>
                <a:t>60</a:t>
              </a:r>
              <a:endParaRPr lang="en-GB" sz="25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06940" y="1543153"/>
              <a:ext cx="771202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500" dirty="0"/>
                <a:t>40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659950" y="1528762"/>
              <a:ext cx="508473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500" dirty="0"/>
                <a:t>20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080894" y="28556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15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69461" y="1327013"/>
            <a:ext cx="67794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How many full boxes of doughnuts will there be?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77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0.21146 0.0296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15538 0.0932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25226 0.2060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4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26181 0.2305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39409 0.0081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5" y="394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27153 0.04931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2454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40868 0.01041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50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31163 -0.0162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73" y="-810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32239 0.057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39583 0.2018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2" y="10093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43455 0.09537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4769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44791 0.1442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7199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37448 0.16227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15" y="8102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32204 0.03449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94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38993 0.11134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555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0.41128 0.0395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1968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2776 0.00995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48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36059 0.0426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21" y="213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34583 0.05439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0.36684 0.22407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1204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0.50712 0.31759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47" y="15880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51146 0.2331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11644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52587 0.19074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9537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48455 0.21852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5 - 9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58576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52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52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÷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6353" y="33477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3677" y="160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4020" y="287477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7505" y="417380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62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390" y="697477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277" y="1583398"/>
            <a:ext cx="414429" cy="40622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441" y="2020693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166" y="2066975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3012" y="2807265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0770" y="1659581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0418" y="2851344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2005" y="2285027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444" y="2779431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841" y="2401043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505" y="3495578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0325" y="186269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6296" y="2886288"/>
            <a:ext cx="414429" cy="406222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4968586" y="517826"/>
            <a:ext cx="2990850" cy="20169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54426" y="3983218"/>
            <a:ext cx="2990850" cy="20169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838625" y="3416926"/>
            <a:ext cx="2990850" cy="20169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43889 -0.100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504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49305 -0.1203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53" y="-601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35121 -0.1738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52" y="-870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29011 -0.2988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-1495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26962 0.2567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2" y="1282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36458 0.3393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9" y="1696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39288 0.2296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35" y="1148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13715 0.2127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58" y="1062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12587 0.2152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1076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52083 0.432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2162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06493 0.3428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1713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0.071 0.329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1691" y="894518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39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81" y="1763790"/>
            <a:ext cx="414429" cy="40622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457" y="2270015"/>
            <a:ext cx="414429" cy="40622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893" y="2431425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028" y="3056587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9786" y="190890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434" y="3100666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021" y="2534349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460" y="3028753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8857" y="2650365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781" y="2622531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341" y="2112014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4215" y="3100666"/>
            <a:ext cx="414429" cy="40622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884251"/>
              </p:ext>
            </p:extLst>
          </p:nvPr>
        </p:nvGraphicFramePr>
        <p:xfrm>
          <a:off x="5054970" y="1610352"/>
          <a:ext cx="2474336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65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50471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01278" y="8945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979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41146 0.191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95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35851 0.0152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76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44653 0.2175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26" y="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45833 0.0467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233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55112E-17 L 0.325 0.0171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85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40764 -4.07407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82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0.33854 -0.0166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83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50382 -0.0166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-83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54097 0.036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49" y="180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30503 0.1666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43" y="833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6099 0.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86" y="75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50226 0.1618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4" y="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950" y="1394094"/>
            <a:ext cx="414429" cy="40622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526" y="1900319"/>
            <a:ext cx="414429" cy="406222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962" y="2061729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855" y="1539207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1090" y="2164653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8926" y="2280669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410" y="1742318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49" y="2542062"/>
            <a:ext cx="414429" cy="406222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72060"/>
              </p:ext>
            </p:extLst>
          </p:nvPr>
        </p:nvGraphicFramePr>
        <p:xfrm>
          <a:off x="4775403" y="1240656"/>
          <a:ext cx="3168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15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525" y="1240656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410" y="4126318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839" y="3872496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6329" y="4459344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164" y="4233392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794" y="3839781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195" y="3249575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624" y="2995753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114" y="3582601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8949" y="3356649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4579" y="2963038"/>
            <a:ext cx="414429" cy="406222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3098464" y="4233392"/>
            <a:ext cx="1940061" cy="1764119"/>
            <a:chOff x="2302912" y="349912"/>
            <a:chExt cx="1940061" cy="1764119"/>
          </a:xfrm>
        </p:grpSpPr>
        <p:grpSp>
          <p:nvGrpSpPr>
            <p:cNvPr id="26" name="Group 25"/>
            <p:cNvGrpSpPr/>
            <p:nvPr/>
          </p:nvGrpSpPr>
          <p:grpSpPr>
            <a:xfrm>
              <a:off x="2302912" y="349912"/>
              <a:ext cx="1940061" cy="1764119"/>
              <a:chOff x="268171" y="249049"/>
              <a:chExt cx="2498576" cy="244827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095927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68171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852347" y="1782921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" name="Straight Connector 32"/>
              <p:cNvCxnSpPr>
                <a:stCxn id="30" idx="3"/>
              </p:cNvCxnSpPr>
              <p:nvPr/>
            </p:nvCxnSpPr>
            <p:spPr>
              <a:xfrm flipH="1">
                <a:off x="858199" y="1029538"/>
                <a:ext cx="371639" cy="75338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0" idx="5"/>
              </p:cNvCxnSpPr>
              <p:nvPr/>
            </p:nvCxnSpPr>
            <p:spPr>
              <a:xfrm>
                <a:off x="1876416" y="1029537"/>
                <a:ext cx="349935" cy="75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3037107" y="434493"/>
              <a:ext cx="508473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500" dirty="0"/>
                <a:t>45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07675" y="1543153"/>
              <a:ext cx="771202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500" dirty="0"/>
                <a:t>30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55638" y="1545561"/>
              <a:ext cx="508473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500" dirty="0"/>
                <a:t>15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552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35591 0.11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5" y="557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35591 0.125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5" y="625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40868 0.3129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186 L 0.33368 0.0189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84" y="85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185 L 0.43386 -0.0425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84" y="-222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185 L 0.50174 0.0486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233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185 L 0.46111 -0.0150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56" y="-85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185 L 0.59965 -0.0511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83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68125 -0.0425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62" y="-213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5809 -0.0067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45" y="-347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67968 -0.1377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76" y="-689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56788 -0.1046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85" y="-523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48768 -0.0490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64288 -0.0701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51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46649 -0.0680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6" y="-340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54514 -0.1229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-6157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022E-16 L 0.65868 -0.0611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34" y="-305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57552 -0.1094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67" y="-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9|4.3|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8|22.4|6.7|6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4|7.3|10.1|6.8|12.2|0.8|0.8|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4.3|6.2|0.8|14.7|1.1|12.2|3.1|3.1|2.6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5.9|4.3|2.3|9.9|4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3.6|11.4|1|1|1.2|8.1|14.6|1.6|2|1.8|2.3|1.4|6|2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522d4c35-b548-4432-90ae-af4376e1c4b4"/>
    <ds:schemaRef ds:uri="http://schemas.microsoft.com/office/2006/metadata/properties"/>
    <ds:schemaRef ds:uri="http://schemas.microsoft.com/office/infopath/2007/PartnerControls"/>
    <ds:schemaRef ds:uri="cee99ee9-287b-4f9a-957c-ba5ae7375c9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9698</TotalTime>
  <Words>204</Words>
  <Application>Microsoft Macintosh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Have a go at questions  5 - 9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Peter Doe</cp:lastModifiedBy>
  <cp:revision>239</cp:revision>
  <dcterms:created xsi:type="dcterms:W3CDTF">2019-07-05T11:02:13Z</dcterms:created>
  <dcterms:modified xsi:type="dcterms:W3CDTF">2021-01-11T13:34:35Z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